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63" r:id="rId3"/>
    <p:sldId id="259" r:id="rId4"/>
    <p:sldId id="261" r:id="rId5"/>
    <p:sldId id="260" r:id="rId6"/>
    <p:sldId id="258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179D75B-6E0A-2346-83FA-C69C7435785E}" type="datetimeFigureOut">
              <a:t>27/05/15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C672C5C-980D-D24C-9669-5D078A7B975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463" y="1122400"/>
            <a:ext cx="7583488" cy="1679575"/>
          </a:xfrm>
        </p:spPr>
        <p:txBody>
          <a:bodyPr/>
          <a:lstStyle/>
          <a:p>
            <a:r>
              <a:rPr lang="da-DK"/>
              <a:t>ADVERBIER</a:t>
            </a:r>
            <a:br>
              <a:rPr lang="da-DK"/>
            </a:br>
            <a:r>
              <a:rPr lang="da-DK"/>
              <a:t>BIORD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56e0986e-305d-46dd-af79-96d9e25f3c0d_bimedpol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7" y="3276600"/>
            <a:ext cx="5905500" cy="292471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851460" y="6362531"/>
            <a:ext cx="791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/>
              <a:t>- sorry</a:t>
            </a:r>
          </a:p>
        </p:txBody>
      </p:sp>
    </p:spTree>
    <p:extLst>
      <p:ext uri="{BB962C8B-B14F-4D97-AF65-F5344CB8AC3E}">
        <p14:creationId xmlns:p14="http://schemas.microsoft.com/office/powerpoint/2010/main" val="391636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10075" y="788390"/>
            <a:ext cx="8598336" cy="4278625"/>
          </a:xfrm>
        </p:spPr>
        <p:txBody>
          <a:bodyPr>
            <a:normAutofit/>
          </a:bodyPr>
          <a:lstStyle/>
          <a:p>
            <a:pPr algn="l"/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Adjektiver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– tillægsord siger noget om navneord (eller stedord) – en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god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bil, en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kold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is, en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rar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fyr.</a:t>
            </a:r>
          </a:p>
          <a:p>
            <a:pPr algn="l"/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Adverbier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– biord – siger noget om alle mulige andre ord end navneord:</a:t>
            </a:r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verber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/udsagnsord: She sings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awfully</a:t>
            </a:r>
          </a:p>
          <a:p>
            <a:pPr marL="342900" indent="-342900" algn="l">
              <a:buFontTx/>
              <a:buChar char="-"/>
            </a:pP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adjektiver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/tillægsord: My dog is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extremely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hairy</a:t>
            </a:r>
          </a:p>
          <a:p>
            <a:pPr marL="342900" indent="-342900" algn="l">
              <a:buFontTx/>
              <a:buChar char="-"/>
            </a:pP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om andre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adverbier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/biord: She sings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awfully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a-DK" sz="2000" i="1">
                <a:solidFill>
                  <a:schemeClr val="accent5">
                    <a:lumMod val="50000"/>
                  </a:schemeClr>
                </a:solidFill>
              </a:rPr>
              <a:t>beautifully</a:t>
            </a:r>
          </a:p>
          <a:p>
            <a:pPr marL="342900" indent="-342900" algn="l">
              <a:buFontTx/>
              <a:buChar char="-"/>
            </a:pP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eller 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hele sætninger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Happily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, we got away in time</a:t>
            </a:r>
          </a:p>
          <a:p>
            <a:pPr marL="342900" indent="-342900" algn="l">
              <a:buFontTx/>
              <a:buChar char="-"/>
            </a:pPr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1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33" y="4453997"/>
            <a:ext cx="5029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04784" y="953894"/>
            <a:ext cx="8364537" cy="5184131"/>
          </a:xfrm>
        </p:spPr>
        <p:txBody>
          <a:bodyPr>
            <a:normAutofit fontScale="85000" lnSpcReduction="10000"/>
          </a:bodyPr>
          <a:lstStyle/>
          <a:p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Mange </a:t>
            </a:r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adverbier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bliver lavet udfra adjektiver </a:t>
            </a: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– på </a:t>
            </a:r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dansk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ved at man tilføjer et </a:t>
            </a:r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–t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: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Adjektiv: 	Din hund er </a:t>
            </a:r>
            <a:r>
              <a:rPr lang="da-DK" i="1" u="sng">
                <a:solidFill>
                  <a:schemeClr val="accent5">
                    <a:lumMod val="50000"/>
                  </a:schemeClr>
                </a:solidFill>
              </a:rPr>
              <a:t>forfærdelig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Adverbium: 	DIn hund prutter </a:t>
            </a:r>
            <a:r>
              <a:rPr lang="da-DK" i="1" u="sng">
                <a:solidFill>
                  <a:schemeClr val="accent5">
                    <a:lumMod val="50000"/>
                  </a:schemeClr>
                </a:solidFill>
              </a:rPr>
              <a:t>forfærdelig</a:t>
            </a:r>
            <a:r>
              <a:rPr lang="da-DK" b="1" i="1" u="sng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  <a:p>
            <a:pPr algn="l"/>
            <a:endParaRPr lang="da-DK" b="1" i="1" u="sng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da-DK" i="1">
                <a:solidFill>
                  <a:schemeClr val="accent5">
                    <a:lumMod val="50000"/>
                  </a:schemeClr>
                </a:solidFill>
              </a:rPr>
              <a:t>på </a:t>
            </a:r>
            <a:r>
              <a:rPr lang="da-DK" b="1" i="1">
                <a:solidFill>
                  <a:schemeClr val="accent5">
                    <a:lumMod val="50000"/>
                  </a:schemeClr>
                </a:solidFill>
              </a:rPr>
              <a:t>engelsk</a:t>
            </a:r>
            <a:r>
              <a:rPr lang="da-DK" i="1">
                <a:solidFill>
                  <a:schemeClr val="accent5">
                    <a:lumMod val="50000"/>
                  </a:schemeClr>
                </a:solidFill>
              </a:rPr>
              <a:t> tilføjer man </a:t>
            </a:r>
            <a:r>
              <a:rPr lang="da-DK" b="1" i="1">
                <a:solidFill>
                  <a:schemeClr val="accent5">
                    <a:lumMod val="50000"/>
                  </a:schemeClr>
                </a:solidFill>
              </a:rPr>
              <a:t>–ly</a:t>
            </a:r>
            <a:r>
              <a:rPr lang="da-DK" i="1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Adjektiv: 	What a </a:t>
            </a:r>
            <a:r>
              <a:rPr lang="da-DK" i="1" u="sng">
                <a:solidFill>
                  <a:schemeClr val="accent5">
                    <a:lumMod val="50000"/>
                  </a:schemeClr>
                </a:solidFill>
              </a:rPr>
              <a:t>miserable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man. 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Adverbium: 	That woman acts </a:t>
            </a:r>
            <a:r>
              <a:rPr lang="da-DK" i="1" u="sng">
                <a:solidFill>
                  <a:schemeClr val="accent5">
                    <a:lumMod val="50000"/>
                  </a:schemeClr>
                </a:solidFill>
              </a:rPr>
              <a:t>miserab</a:t>
            </a:r>
            <a:r>
              <a:rPr lang="da-DK" b="1" i="1" u="sng">
                <a:solidFill>
                  <a:schemeClr val="accent5">
                    <a:lumMod val="50000"/>
                  </a:schemeClr>
                </a:solidFill>
              </a:rPr>
              <a:t>ly</a:t>
            </a:r>
          </a:p>
          <a:p>
            <a:r>
              <a:rPr lang="da-DK" b="1" i="1">
                <a:solidFill>
                  <a:schemeClr val="accent5">
                    <a:lumMod val="50000"/>
                  </a:schemeClr>
                </a:solidFill>
              </a:rPr>
              <a:t>- - - - 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Men ikke </a:t>
            </a:r>
            <a:r>
              <a:rPr lang="da-DK" i="1">
                <a:solidFill>
                  <a:schemeClr val="accent5">
                    <a:lumMod val="50000"/>
                  </a:schemeClr>
                </a:solidFill>
              </a:rPr>
              <a:t>alle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adverbier der svarer til et adjektiv ender på </a:t>
            </a:r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–ly: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Adjektiv: 	He is a </a:t>
            </a:r>
            <a:r>
              <a:rPr lang="da-DK" b="1" i="1">
                <a:solidFill>
                  <a:schemeClr val="accent5">
                    <a:lumMod val="50000"/>
                  </a:schemeClr>
                </a:solidFill>
              </a:rPr>
              <a:t>good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boy 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	Adverbium:  	He behaves </a:t>
            </a:r>
            <a:r>
              <a:rPr lang="da-DK" b="1" i="1">
                <a:solidFill>
                  <a:schemeClr val="accent5">
                    <a:lumMod val="50000"/>
                  </a:schemeClr>
                </a:solidFill>
              </a:rPr>
              <a:t>well</a:t>
            </a: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2</a:t>
            </a:r>
          </a:p>
        </p:txBody>
      </p:sp>
    </p:spTree>
    <p:extLst>
      <p:ext uri="{BB962C8B-B14F-4D97-AF65-F5344CB8AC3E}">
        <p14:creationId xmlns:p14="http://schemas.microsoft.com/office/powerpoint/2010/main" val="310996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79463" y="1198515"/>
            <a:ext cx="7583487" cy="1752600"/>
          </a:xfrm>
        </p:spPr>
        <p:txBody>
          <a:bodyPr>
            <a:normAutofit/>
          </a:bodyPr>
          <a:lstStyle/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0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</a:t>
            </a:r>
          </a:p>
        </p:txBody>
      </p:sp>
      <p:pic>
        <p:nvPicPr>
          <p:cNvPr id="2" name="Billede 1" descr="good-vs-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" y="64668"/>
            <a:ext cx="8263250" cy="67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8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79463" y="1198515"/>
            <a:ext cx="7583487" cy="1752600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På den anden side er det ikke alle ord der ender på </a:t>
            </a:r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–ly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, der er adverbier:</a:t>
            </a: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4</a:t>
            </a:r>
          </a:p>
        </p:txBody>
      </p:sp>
      <p:pic>
        <p:nvPicPr>
          <p:cNvPr id="2" name="Billed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34" y="2408480"/>
            <a:ext cx="5687541" cy="260393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206620" y="554155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/>
              <a:t>Hvad er det så for en slags ord ?</a:t>
            </a:r>
          </a:p>
          <a:p>
            <a:pPr algn="ctr"/>
            <a:r>
              <a:rPr lang="da-DK"/>
              <a:t>- lav en sætning med hver af ordene </a:t>
            </a:r>
            <a:r>
              <a:rPr lang="da-DK">
                <a:sym typeface="Wingdings"/>
              </a:rPr>
              <a:t>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6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79463" y="928518"/>
            <a:ext cx="8242176" cy="1585143"/>
          </a:xfrm>
        </p:spPr>
        <p:txBody>
          <a:bodyPr>
            <a:normAutofit/>
          </a:bodyPr>
          <a:lstStyle/>
          <a:p>
            <a:pPr algn="l"/>
            <a:r>
              <a:rPr lang="da-DK" b="1">
                <a:solidFill>
                  <a:schemeClr val="accent5">
                    <a:lumMod val="50000"/>
                  </a:schemeClr>
                </a:solidFill>
              </a:rPr>
              <a:t>Adverbier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siger oftest noget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måden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ting foregår på, eller de bliver brugt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forstærkende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De siger også noget om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tid</a:t>
            </a:r>
            <a:r>
              <a:rPr lang="da-DK">
                <a:solidFill>
                  <a:schemeClr val="accent5">
                    <a:lumMod val="50000"/>
                  </a:schemeClr>
                </a:solidFill>
              </a:rPr>
              <a:t> og om </a:t>
            </a:r>
            <a:r>
              <a:rPr lang="da-DK" u="sng">
                <a:solidFill>
                  <a:schemeClr val="accent5">
                    <a:lumMod val="50000"/>
                  </a:schemeClr>
                </a:solidFill>
              </a:rPr>
              <a:t>sted:</a:t>
            </a:r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  <a:p>
            <a:endParaRPr lang="da-D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5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74" y="2516938"/>
            <a:ext cx="3482326" cy="3648151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79463" y="2513661"/>
            <a:ext cx="5256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måden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(et mådesadverbium):</a:t>
            </a: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  – He ate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noisily</a:t>
            </a:r>
            <a:r>
              <a:rPr lang="da-DK" sz="2000" i="1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 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graden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(et gradsadverbium): </a:t>
            </a: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  –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He ate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extremely</a:t>
            </a:r>
            <a:r>
              <a:rPr lang="da-DK" sz="2000" i="1">
                <a:solidFill>
                  <a:schemeClr val="accent5">
                    <a:lumMod val="50000"/>
                  </a:schemeClr>
                </a:solidFill>
              </a:rPr>
              <a:t> noisily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stedet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(et stedsadverbium): </a:t>
            </a: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  –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Don’t eat your ice cream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here</a:t>
            </a:r>
            <a:r>
              <a:rPr lang="da-DK" sz="2000" i="1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da-DK" sz="2000" i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Om </a:t>
            </a:r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tidspunktet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(et tidsadverbium):</a:t>
            </a: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   – 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Don’t eat all your ice cream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now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, save some for </a:t>
            </a:r>
            <a:r>
              <a:rPr lang="da-DK" sz="2000" i="1" u="sng">
                <a:solidFill>
                  <a:schemeClr val="accent5">
                    <a:lumMod val="50000"/>
                  </a:schemeClr>
                </a:solidFill>
              </a:rPr>
              <a:t>tomorrow.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143233" y="6220719"/>
            <a:ext cx="931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/>
              <a:t>Wha’ ?</a:t>
            </a:r>
          </a:p>
        </p:txBody>
      </p:sp>
    </p:spTree>
    <p:extLst>
      <p:ext uri="{BB962C8B-B14F-4D97-AF65-F5344CB8AC3E}">
        <p14:creationId xmlns:p14="http://schemas.microsoft.com/office/powerpoint/2010/main" val="186599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3592" y="1761998"/>
            <a:ext cx="1526706" cy="3961109"/>
          </a:xfrm>
        </p:spPr>
        <p:txBody>
          <a:bodyPr>
            <a:normAutofit/>
          </a:bodyPr>
          <a:lstStyle/>
          <a:p>
            <a:r>
              <a:rPr lang="da-DK" sz="2000" b="1">
                <a:solidFill>
                  <a:schemeClr val="accent5">
                    <a:lumMod val="50000"/>
                  </a:schemeClr>
                </a:solidFill>
              </a:rPr>
              <a:t>Der er mange adverbier</a:t>
            </a:r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endParaRPr lang="da-DK" sz="2000">
              <a:solidFill>
                <a:schemeClr val="accent5">
                  <a:lumMod val="50000"/>
                </a:schemeClr>
              </a:solidFill>
            </a:endParaRPr>
          </a:p>
          <a:p>
            <a:endParaRPr lang="da-DK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6</a:t>
            </a:r>
          </a:p>
        </p:txBody>
      </p:sp>
      <p:pic>
        <p:nvPicPr>
          <p:cNvPr id="5" name="Billede 4" descr="pos-adverb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3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3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7</a:t>
            </a: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90021" y="4771567"/>
            <a:ext cx="4247256" cy="1909483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da-DK" sz="2000" i="1">
                <a:solidFill>
                  <a:schemeClr val="accent5">
                    <a:lumMod val="50000"/>
                  </a:schemeClr>
                </a:solidFill>
              </a:rPr>
              <a:t>I believe the road to hell is paved with adverbs, and I will shout it from the rooftops</a:t>
            </a:r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.”</a:t>
            </a:r>
          </a:p>
          <a:p>
            <a:r>
              <a:rPr lang="da-DK" sz="2000">
                <a:solidFill>
                  <a:schemeClr val="accent5">
                    <a:lumMod val="50000"/>
                  </a:schemeClr>
                </a:solidFill>
              </a:rPr>
              <a:t>Stephen King </a:t>
            </a:r>
          </a:p>
          <a:p>
            <a:r>
              <a:rPr lang="da-DK" sz="1600">
                <a:solidFill>
                  <a:schemeClr val="accent5">
                    <a:lumMod val="50000"/>
                  </a:schemeClr>
                </a:solidFill>
              </a:rPr>
              <a:t>(famous writer of horror stories)</a:t>
            </a:r>
            <a:endParaRPr lang="da-DK" sz="1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Billede 4" descr="adverbs_exist_mug-p1685717506103525482l9rl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4" y="310634"/>
            <a:ext cx="3724456" cy="3724456"/>
          </a:xfrm>
          <a:prstGeom prst="rect">
            <a:avLst/>
          </a:prstGeom>
        </p:spPr>
      </p:pic>
      <p:pic>
        <p:nvPicPr>
          <p:cNvPr id="6" name="Billede 5" descr="Stephen_King_by_mitia_arctu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434539"/>
            <a:ext cx="3810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604000" y="310634"/>
            <a:ext cx="2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Adverbier / biord 8</a:t>
            </a: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people_hate_adverbs_by_13rave-d4bin1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453"/>
            <a:ext cx="9144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6361"/>
      </p:ext>
    </p:extLst>
  </p:cSld>
  <p:clrMapOvr>
    <a:masterClrMapping/>
  </p:clrMapOvr>
</p:sld>
</file>

<file path=ppt/theme/theme1.xml><?xml version="1.0" encoding="utf-8"?>
<a:theme xmlns:a="http://schemas.openxmlformats.org/drawingml/2006/main" name="Sommer">
  <a:themeElements>
    <a:clrScheme name="So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o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o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Sommer.thmx</Template>
  <TotalTime>565</TotalTime>
  <Words>293</Words>
  <Application>Microsoft Macintosh PowerPoint</Application>
  <PresentationFormat>Skærmshow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Sommer</vt:lpstr>
      <vt:lpstr>ADVERBIER BIORD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ADVERBIER BIORD</dc:title>
  <dc:creator>nicolai glahder</dc:creator>
  <cp:lastModifiedBy>nicolai glahder</cp:lastModifiedBy>
  <cp:revision>21</cp:revision>
  <dcterms:created xsi:type="dcterms:W3CDTF">2015-05-27T08:16:59Z</dcterms:created>
  <dcterms:modified xsi:type="dcterms:W3CDTF">2015-05-27T17:42:26Z</dcterms:modified>
</cp:coreProperties>
</file>