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9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4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1604-8EE5-4D6C-B006-45E4CDC1D556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3D05D-64B3-417C-95C0-F4B19B14A2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7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1604-8EE5-4D6C-B006-45E4CDC1D556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3D05D-64B3-417C-95C0-F4B19B14A2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46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1604-8EE5-4D6C-B006-45E4CDC1D556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3D05D-64B3-417C-95C0-F4B19B14A2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0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1604-8EE5-4D6C-B006-45E4CDC1D556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3D05D-64B3-417C-95C0-F4B19B14A2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50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1604-8EE5-4D6C-B006-45E4CDC1D556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3D05D-64B3-417C-95C0-F4B19B14A2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66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1604-8EE5-4D6C-B006-45E4CDC1D556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3D05D-64B3-417C-95C0-F4B19B14A2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8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1604-8EE5-4D6C-B006-45E4CDC1D556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3D05D-64B3-417C-95C0-F4B19B14A2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34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1604-8EE5-4D6C-B006-45E4CDC1D556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3D05D-64B3-417C-95C0-F4B19B14A2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1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1604-8EE5-4D6C-B006-45E4CDC1D556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3D05D-64B3-417C-95C0-F4B19B14A2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12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1604-8EE5-4D6C-B006-45E4CDC1D556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3D05D-64B3-417C-95C0-F4B19B14A2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8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1604-8EE5-4D6C-B006-45E4CDC1D556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3D05D-64B3-417C-95C0-F4B19B14A2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8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11604-8EE5-4D6C-B006-45E4CDC1D556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3D05D-64B3-417C-95C0-F4B19B14A2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1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/>
          <a:lstStyle/>
          <a:p>
            <a:r>
              <a:rPr lang="en-US" dirty="0" err="1" smtClean="0"/>
              <a:t>Mådesudsgagnsord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engelsk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modalverber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827584" y="5661248"/>
            <a:ext cx="7560840" cy="1752600"/>
          </a:xfrm>
        </p:spPr>
        <p:txBody>
          <a:bodyPr>
            <a:normAutofit/>
          </a:bodyPr>
          <a:lstStyle/>
          <a:p>
            <a:r>
              <a:rPr lang="en-US" sz="4800" i="1" dirty="0"/>
              <a:t>c</a:t>
            </a:r>
            <a:r>
              <a:rPr lang="en-US" sz="4800" i="1" dirty="0" smtClean="0"/>
              <a:t>an, may, must, shall, will</a:t>
            </a:r>
            <a:endParaRPr lang="en-US" sz="4800" i="1" dirty="0"/>
          </a:p>
        </p:txBody>
      </p:sp>
      <p:sp>
        <p:nvSpPr>
          <p:cNvPr id="4" name="Tekstfelt 3"/>
          <p:cNvSpPr txBox="1"/>
          <p:nvPr/>
        </p:nvSpPr>
        <p:spPr>
          <a:xfrm rot="16200000">
            <a:off x="7604687" y="4788801"/>
            <a:ext cx="2224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i="1"/>
              <a:t>af Silas Boje Sørensen</a:t>
            </a:r>
            <a:r>
              <a:rPr lang="da-DK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1931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May</a:t>
            </a:r>
            <a:endParaRPr lang="en-US" sz="6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Til </a:t>
            </a:r>
            <a:r>
              <a:rPr lang="da-DK" dirty="0"/>
              <a:t>at angive, at noget er muligt nu eller i </a:t>
            </a:r>
            <a:r>
              <a:rPr lang="da-DK" dirty="0" smtClean="0"/>
              <a:t>fremtiden (altså mulighed, men et MEGET mildt og høfligt modalverbum)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May I have an </a:t>
            </a:r>
            <a:r>
              <a:rPr lang="da-DK" dirty="0" err="1" smtClean="0"/>
              <a:t>icecream</a:t>
            </a:r>
            <a:r>
              <a:rPr lang="da-DK" dirty="0" smtClean="0"/>
              <a:t>?</a:t>
            </a:r>
          </a:p>
          <a:p>
            <a:pPr marL="0" indent="0">
              <a:buNone/>
            </a:pPr>
            <a:r>
              <a:rPr lang="da-DK" dirty="0" smtClean="0"/>
              <a:t>He </a:t>
            </a:r>
            <a:r>
              <a:rPr lang="da-DK" dirty="0" err="1" smtClean="0"/>
              <a:t>may</a:t>
            </a:r>
            <a:r>
              <a:rPr lang="da-DK" dirty="0" smtClean="0"/>
              <a:t> </a:t>
            </a:r>
            <a:r>
              <a:rPr lang="da-DK" dirty="0" err="1" smtClean="0"/>
              <a:t>actually</a:t>
            </a:r>
            <a:r>
              <a:rPr lang="da-DK" dirty="0" smtClean="0"/>
              <a:t> </a:t>
            </a:r>
            <a:r>
              <a:rPr lang="da-DK" dirty="0" err="1" smtClean="0"/>
              <a:t>win</a:t>
            </a:r>
            <a:r>
              <a:rPr lang="da-DK" dirty="0" smtClean="0"/>
              <a:t> the race</a:t>
            </a:r>
            <a:endParaRPr lang="en-US" dirty="0"/>
          </a:p>
        </p:txBody>
      </p:sp>
      <p:pic>
        <p:nvPicPr>
          <p:cNvPr id="7170" name="Picture 2" descr="http://www.thestickerfactory.co.uk/images/products/main/0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44" y="11663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388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Must</a:t>
            </a:r>
            <a:endParaRPr lang="en-US" sz="7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da-DK" dirty="0" smtClean="0">
                <a:solidFill>
                  <a:srgbClr val="0070C0"/>
                </a:solidFill>
              </a:rPr>
              <a:t>En </a:t>
            </a:r>
            <a:r>
              <a:rPr lang="da-DK" dirty="0">
                <a:solidFill>
                  <a:srgbClr val="0070C0"/>
                </a:solidFill>
              </a:rPr>
              <a:t>logisk </a:t>
            </a:r>
            <a:r>
              <a:rPr lang="da-DK" dirty="0" smtClean="0">
                <a:solidFill>
                  <a:srgbClr val="0070C0"/>
                </a:solidFill>
              </a:rPr>
              <a:t>nødvendighed</a:t>
            </a:r>
            <a:r>
              <a:rPr lang="da-DK" dirty="0" smtClean="0"/>
              <a:t>. Oftest oversat fra det danske ”må” (her kan man også bruge ”have to” for at bløde det lidt op)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err="1" smtClean="0"/>
              <a:t>You</a:t>
            </a:r>
            <a:r>
              <a:rPr lang="da-DK" dirty="0" smtClean="0"/>
              <a:t> must </a:t>
            </a:r>
            <a:r>
              <a:rPr lang="da-DK" dirty="0" err="1" smtClean="0"/>
              <a:t>stay</a:t>
            </a:r>
            <a:r>
              <a:rPr lang="da-DK" dirty="0" smtClean="0"/>
              <a:t> with </a:t>
            </a:r>
            <a:r>
              <a:rPr lang="da-DK" dirty="0" err="1" smtClean="0"/>
              <a:t>me</a:t>
            </a:r>
            <a:r>
              <a:rPr lang="da-DK" dirty="0" smtClean="0"/>
              <a:t>!</a:t>
            </a:r>
          </a:p>
          <a:p>
            <a:pPr marL="0" indent="0">
              <a:buNone/>
            </a:pPr>
            <a:r>
              <a:rPr lang="da-DK" dirty="0" err="1" smtClean="0"/>
              <a:t>You</a:t>
            </a:r>
            <a:r>
              <a:rPr lang="da-DK" dirty="0" smtClean="0"/>
              <a:t> have to </a:t>
            </a:r>
            <a:r>
              <a:rPr lang="da-DK" dirty="0" err="1" smtClean="0"/>
              <a:t>stay</a:t>
            </a:r>
            <a:r>
              <a:rPr lang="da-DK" dirty="0" smtClean="0"/>
              <a:t> with </a:t>
            </a:r>
            <a:r>
              <a:rPr lang="da-DK" dirty="0" err="1" smtClean="0"/>
              <a:t>me</a:t>
            </a:r>
            <a:endParaRPr lang="en-US" dirty="0"/>
          </a:p>
        </p:txBody>
      </p:sp>
      <p:pic>
        <p:nvPicPr>
          <p:cNvPr id="8196" name="Picture 4" descr="http://crocktees.com/_images/humor/thist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867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Shall</a:t>
            </a:r>
            <a:endParaRPr lang="en-US" sz="8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Udtrykker</a:t>
            </a:r>
            <a:r>
              <a:rPr lang="en-US" dirty="0" smtClean="0">
                <a:solidFill>
                  <a:srgbClr val="0070C0"/>
                </a:solidFill>
              </a:rPr>
              <a:t> et </a:t>
            </a:r>
            <a:r>
              <a:rPr lang="en-US" dirty="0" err="1" smtClean="0">
                <a:solidFill>
                  <a:srgbClr val="0070C0"/>
                </a:solidFill>
              </a:rPr>
              <a:t>ønske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oftest</a:t>
            </a:r>
            <a:r>
              <a:rPr lang="en-US" dirty="0" smtClean="0"/>
              <a:t> I </a:t>
            </a:r>
            <a:r>
              <a:rPr lang="en-US" dirty="0" err="1" smtClean="0"/>
              <a:t>datid</a:t>
            </a:r>
            <a:r>
              <a:rPr lang="en-US" dirty="0" smtClean="0"/>
              <a:t>). </a:t>
            </a:r>
            <a:r>
              <a:rPr lang="en-US" dirty="0" err="1" smtClean="0"/>
              <a:t>Tæt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danske</a:t>
            </a:r>
            <a:r>
              <a:rPr lang="en-US" dirty="0" smtClean="0"/>
              <a:t> “</a:t>
            </a:r>
            <a:r>
              <a:rPr lang="en-US" dirty="0" err="1" smtClean="0"/>
              <a:t>burde</a:t>
            </a:r>
            <a:r>
              <a:rPr lang="en-US" dirty="0" smtClean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You should read that book</a:t>
            </a:r>
          </a:p>
          <a:p>
            <a:pPr marL="0" indent="0">
              <a:buNone/>
            </a:pPr>
            <a:r>
              <a:rPr lang="en-US" dirty="0" smtClean="0"/>
              <a:t>I think you should know something</a:t>
            </a:r>
            <a:endParaRPr lang="en-US" dirty="0"/>
          </a:p>
        </p:txBody>
      </p:sp>
      <p:pic>
        <p:nvPicPr>
          <p:cNvPr id="9218" name="Picture 2" descr="http://www.crunchybetty.com/wp-content/uploads/2013/05/12-Things-You-Should-Know-About-Eg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692" y="0"/>
            <a:ext cx="3415308" cy="2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659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Will</a:t>
            </a:r>
            <a:endParaRPr lang="en-US" sz="6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Udtrykker</a:t>
            </a:r>
            <a:r>
              <a:rPr lang="en-US" dirty="0" smtClean="0"/>
              <a:t> </a:t>
            </a:r>
            <a:r>
              <a:rPr lang="en-US" dirty="0" err="1" smtClean="0"/>
              <a:t>stærkt</a:t>
            </a:r>
            <a:r>
              <a:rPr lang="en-US" dirty="0" smtClean="0"/>
              <a:t> </a:t>
            </a:r>
            <a:r>
              <a:rPr lang="en-US" dirty="0" err="1" smtClean="0"/>
              <a:t>personligt</a:t>
            </a:r>
            <a:r>
              <a:rPr lang="en-US" dirty="0" smtClean="0"/>
              <a:t> </a:t>
            </a:r>
            <a:r>
              <a:rPr lang="en-US" dirty="0" err="1" smtClean="0"/>
              <a:t>ønske</a:t>
            </a:r>
            <a:r>
              <a:rPr lang="en-US" dirty="0" smtClean="0"/>
              <a:t>. VILJE. </a:t>
            </a:r>
            <a:r>
              <a:rPr lang="en-US" dirty="0" err="1" smtClean="0">
                <a:solidFill>
                  <a:srgbClr val="FFC000"/>
                </a:solidFill>
              </a:rPr>
              <a:t>Igen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kan</a:t>
            </a:r>
            <a:r>
              <a:rPr lang="en-US" dirty="0" smtClean="0">
                <a:solidFill>
                  <a:srgbClr val="FFC000"/>
                </a:solidFill>
              </a:rPr>
              <a:t> man </a:t>
            </a:r>
            <a:r>
              <a:rPr lang="en-US" dirty="0" err="1" smtClean="0">
                <a:solidFill>
                  <a:srgbClr val="FFC000"/>
                </a:solidFill>
              </a:rPr>
              <a:t>bruge</a:t>
            </a:r>
            <a:r>
              <a:rPr lang="en-US" dirty="0" smtClean="0">
                <a:solidFill>
                  <a:srgbClr val="FFC000"/>
                </a:solidFill>
              </a:rPr>
              <a:t> “Have to” </a:t>
            </a:r>
            <a:r>
              <a:rPr lang="en-US" dirty="0" err="1" smtClean="0">
                <a:solidFill>
                  <a:srgbClr val="FFC000"/>
                </a:solidFill>
              </a:rPr>
              <a:t>til</a:t>
            </a:r>
            <a:r>
              <a:rPr lang="en-US" dirty="0" smtClean="0">
                <a:solidFill>
                  <a:srgbClr val="FFC000"/>
                </a:solidFill>
              </a:rPr>
              <a:t> at </a:t>
            </a:r>
            <a:r>
              <a:rPr lang="en-US" dirty="0" err="1" smtClean="0">
                <a:solidFill>
                  <a:srgbClr val="FFC000"/>
                </a:solidFill>
              </a:rPr>
              <a:t>bløde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det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lidt</a:t>
            </a:r>
            <a:r>
              <a:rPr lang="en-US" dirty="0" smtClean="0">
                <a:solidFill>
                  <a:srgbClr val="FFC000"/>
                </a:solidFill>
              </a:rPr>
              <a:t> op</a:t>
            </a:r>
            <a:r>
              <a:rPr lang="en-US" dirty="0" smtClean="0"/>
              <a:t>. </a:t>
            </a:r>
            <a:r>
              <a:rPr lang="en-US" dirty="0" err="1" smtClean="0"/>
              <a:t>Kan</a:t>
            </a:r>
            <a:r>
              <a:rPr lang="en-US" dirty="0" smtClean="0"/>
              <a:t> dog </a:t>
            </a:r>
            <a:r>
              <a:rPr lang="en-US" dirty="0" err="1" smtClean="0"/>
              <a:t>også</a:t>
            </a:r>
            <a:r>
              <a:rPr lang="en-US" dirty="0" smtClean="0"/>
              <a:t> </a:t>
            </a:r>
            <a:r>
              <a:rPr lang="en-US" dirty="0" err="1" smtClean="0"/>
              <a:t>udtrykke</a:t>
            </a:r>
            <a:r>
              <a:rPr lang="en-US" dirty="0" smtClean="0"/>
              <a:t> </a:t>
            </a:r>
            <a:r>
              <a:rPr lang="en-US" dirty="0" err="1" smtClean="0"/>
              <a:t>ønske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 will not accept this</a:t>
            </a:r>
          </a:p>
          <a:p>
            <a:pPr marL="0" indent="0">
              <a:buNone/>
            </a:pPr>
            <a:r>
              <a:rPr lang="en-US" dirty="0" smtClean="0"/>
              <a:t>Will you please pass me the salt?</a:t>
            </a:r>
          </a:p>
          <a:p>
            <a:pPr marL="0" indent="0">
              <a:buNone/>
            </a:pPr>
            <a:r>
              <a:rPr lang="en-US" dirty="0" smtClean="0"/>
              <a:t>you will do as I say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You have to do as I say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42" name="Picture 2" descr="http://www.netbosanma.com/wp-content/uploads/hakar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022" y="27856"/>
            <a:ext cx="3149106" cy="221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889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9324528" cy="591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4576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Oversæt</a:t>
            </a:r>
            <a:r>
              <a:rPr lang="en-US" dirty="0" smtClean="0"/>
              <a:t> </a:t>
            </a:r>
            <a:r>
              <a:rPr lang="en-US" dirty="0" err="1" smtClean="0"/>
              <a:t>følgende</a:t>
            </a:r>
            <a:r>
              <a:rPr lang="en-US" dirty="0" smtClean="0"/>
              <a:t> </a:t>
            </a:r>
            <a:r>
              <a:rPr lang="en-US" dirty="0" err="1" smtClean="0"/>
              <a:t>sætninger</a:t>
            </a:r>
            <a:r>
              <a:rPr lang="en-US" dirty="0" smtClean="0"/>
              <a:t> </a:t>
            </a:r>
            <a:r>
              <a:rPr lang="en-US" dirty="0" err="1" smtClean="0"/>
              <a:t>fra</a:t>
            </a:r>
            <a:r>
              <a:rPr lang="en-US" dirty="0" smtClean="0"/>
              <a:t> </a:t>
            </a:r>
            <a:r>
              <a:rPr lang="en-US" dirty="0" err="1" smtClean="0"/>
              <a:t>dansk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engelsk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Du </a:t>
            </a:r>
            <a:r>
              <a:rPr lang="en-US" dirty="0" err="1" smtClean="0"/>
              <a:t>skal</a:t>
            </a:r>
            <a:r>
              <a:rPr lang="en-US" dirty="0" smtClean="0"/>
              <a:t> </a:t>
            </a:r>
            <a:r>
              <a:rPr lang="en-US" dirty="0" err="1" smtClean="0"/>
              <a:t>være</a:t>
            </a:r>
            <a:r>
              <a:rPr lang="en-US" dirty="0" smtClean="0"/>
              <a:t> </a:t>
            </a:r>
            <a:r>
              <a:rPr lang="en-US" dirty="0" err="1" smtClean="0"/>
              <a:t>hjemme</a:t>
            </a:r>
            <a:r>
              <a:rPr lang="en-US" dirty="0" smtClean="0"/>
              <a:t> kl 22 </a:t>
            </a:r>
            <a:r>
              <a:rPr lang="en-US" dirty="0" err="1" smtClean="0"/>
              <a:t>ellers</a:t>
            </a:r>
            <a:r>
              <a:rPr lang="en-US" dirty="0" smtClean="0"/>
              <a:t> </a:t>
            </a:r>
            <a:r>
              <a:rPr lang="en-US" dirty="0" err="1" smtClean="0"/>
              <a:t>låser</a:t>
            </a:r>
            <a:r>
              <a:rPr lang="en-US" dirty="0" smtClean="0"/>
              <a:t> </a:t>
            </a:r>
            <a:r>
              <a:rPr lang="en-US" dirty="0" err="1" smtClean="0"/>
              <a:t>jeg</a:t>
            </a:r>
            <a:r>
              <a:rPr lang="en-US" dirty="0" smtClean="0"/>
              <a:t> </a:t>
            </a:r>
            <a:r>
              <a:rPr lang="en-US" dirty="0" err="1" smtClean="0"/>
              <a:t>døren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You must be home at 10 or I’ll lock the door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Du </a:t>
            </a:r>
            <a:r>
              <a:rPr lang="en-US" dirty="0" err="1" smtClean="0"/>
              <a:t>bør</a:t>
            </a:r>
            <a:r>
              <a:rPr lang="en-US" dirty="0" smtClean="0"/>
              <a:t> vide, at din </a:t>
            </a:r>
            <a:r>
              <a:rPr lang="en-US" dirty="0" err="1" smtClean="0"/>
              <a:t>hund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blevet</a:t>
            </a:r>
            <a:r>
              <a:rPr lang="en-US" dirty="0" smtClean="0"/>
              <a:t> </a:t>
            </a:r>
            <a:r>
              <a:rPr lang="en-US" dirty="0" err="1" smtClean="0"/>
              <a:t>kørt</a:t>
            </a:r>
            <a:r>
              <a:rPr lang="en-US" dirty="0" smtClean="0"/>
              <a:t> over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You should know your dog has been run over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Han </a:t>
            </a:r>
            <a:r>
              <a:rPr lang="en-US" dirty="0" err="1" smtClean="0"/>
              <a:t>kunne</a:t>
            </a:r>
            <a:r>
              <a:rPr lang="en-US" dirty="0" smtClean="0"/>
              <a:t> </a:t>
            </a:r>
            <a:r>
              <a:rPr lang="en-US" dirty="0" err="1" smtClean="0"/>
              <a:t>læse</a:t>
            </a:r>
            <a:r>
              <a:rPr lang="en-US" dirty="0" smtClean="0"/>
              <a:t> </a:t>
            </a:r>
            <a:r>
              <a:rPr lang="en-US" dirty="0" err="1" smtClean="0"/>
              <a:t>siden</a:t>
            </a:r>
            <a:r>
              <a:rPr lang="en-US" dirty="0" smtClean="0"/>
              <a:t>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fem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He could read since he was five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Skal</a:t>
            </a:r>
            <a:r>
              <a:rPr lang="en-US" dirty="0" smtClean="0"/>
              <a:t> </a:t>
            </a:r>
            <a:r>
              <a:rPr lang="en-US" dirty="0" err="1" smtClean="0"/>
              <a:t>jeg</a:t>
            </a:r>
            <a:r>
              <a:rPr lang="en-US" dirty="0" smtClean="0"/>
              <a:t> </a:t>
            </a:r>
            <a:r>
              <a:rPr lang="en-US" dirty="0" err="1" smtClean="0"/>
              <a:t>blive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hele </a:t>
            </a:r>
            <a:r>
              <a:rPr lang="en-US" dirty="0" err="1" smtClean="0"/>
              <a:t>showet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Must I stay for the entire show?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Jeg</a:t>
            </a:r>
            <a:r>
              <a:rPr lang="en-US" dirty="0" smtClean="0"/>
              <a:t> </a:t>
            </a:r>
            <a:r>
              <a:rPr lang="en-US" dirty="0" err="1" smtClean="0"/>
              <a:t>vil</a:t>
            </a:r>
            <a:r>
              <a:rPr lang="en-US" dirty="0" smtClean="0"/>
              <a:t> </a:t>
            </a:r>
            <a:r>
              <a:rPr lang="en-US" dirty="0" err="1" smtClean="0"/>
              <a:t>ikke</a:t>
            </a:r>
            <a:r>
              <a:rPr lang="en-US" dirty="0" smtClean="0"/>
              <a:t> lave </a:t>
            </a:r>
            <a:r>
              <a:rPr lang="en-US" dirty="0" err="1" smtClean="0"/>
              <a:t>grammatik</a:t>
            </a:r>
            <a:r>
              <a:rPr lang="en-US" dirty="0" smtClean="0"/>
              <a:t> et </a:t>
            </a:r>
            <a:r>
              <a:rPr lang="en-US" dirty="0" err="1" smtClean="0"/>
              <a:t>sekund</a:t>
            </a:r>
            <a:r>
              <a:rPr lang="en-US" dirty="0" smtClean="0"/>
              <a:t> mere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I will not (won’t) do grammar for one second longer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370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Der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helt</a:t>
            </a:r>
            <a:r>
              <a:rPr lang="en-US" dirty="0" smtClean="0"/>
              <a:t> </a:t>
            </a:r>
            <a:r>
              <a:rPr lang="en-US" dirty="0" err="1" smtClean="0"/>
              <a:t>overordnet</a:t>
            </a:r>
            <a:r>
              <a:rPr lang="en-US" dirty="0" smtClean="0"/>
              <a:t> </a:t>
            </a:r>
            <a:r>
              <a:rPr lang="en-US" dirty="0" err="1" smtClean="0"/>
              <a:t>tre</a:t>
            </a:r>
            <a:r>
              <a:rPr lang="en-US" dirty="0" smtClean="0"/>
              <a:t> </a:t>
            </a:r>
            <a:r>
              <a:rPr lang="en-US" dirty="0" err="1" smtClean="0"/>
              <a:t>typer</a:t>
            </a:r>
            <a:r>
              <a:rPr lang="en-US" dirty="0" smtClean="0"/>
              <a:t> </a:t>
            </a:r>
            <a:r>
              <a:rPr lang="en-US" dirty="0" err="1" smtClean="0"/>
              <a:t>verber</a:t>
            </a:r>
            <a:r>
              <a:rPr lang="en-US" dirty="0" smtClean="0"/>
              <a:t> I </a:t>
            </a:r>
            <a:r>
              <a:rPr lang="en-US" dirty="0" err="1" smtClean="0"/>
              <a:t>skal</a:t>
            </a:r>
            <a:r>
              <a:rPr lang="en-US" dirty="0" smtClean="0"/>
              <a:t> </a:t>
            </a:r>
            <a:r>
              <a:rPr lang="en-US" dirty="0" err="1" smtClean="0"/>
              <a:t>kunne</a:t>
            </a:r>
            <a:r>
              <a:rPr lang="en-US" dirty="0" smtClean="0"/>
              <a:t> </a:t>
            </a:r>
            <a:r>
              <a:rPr lang="en-US" dirty="0" err="1" smtClean="0"/>
              <a:t>kende</a:t>
            </a:r>
            <a:r>
              <a:rPr lang="en-US" dirty="0" smtClean="0"/>
              <a:t> </a:t>
            </a:r>
            <a:r>
              <a:rPr lang="en-US" dirty="0" err="1" smtClean="0"/>
              <a:t>forskel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Almindelige</a:t>
            </a:r>
            <a:r>
              <a:rPr lang="en-US" dirty="0" smtClean="0"/>
              <a:t> </a:t>
            </a:r>
            <a:r>
              <a:rPr lang="en-US" dirty="0" err="1" smtClean="0"/>
              <a:t>verber</a:t>
            </a:r>
            <a:r>
              <a:rPr lang="en-US" dirty="0" smtClean="0"/>
              <a:t>: </a:t>
            </a:r>
            <a:r>
              <a:rPr lang="en-US" i="1" dirty="0" smtClean="0"/>
              <a:t>to run, to think, to kick, to play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(de </a:t>
            </a:r>
            <a:r>
              <a:rPr lang="en-US" sz="2800" dirty="0" err="1" smtClean="0">
                <a:solidFill>
                  <a:srgbClr val="FF0000"/>
                </a:solidFill>
              </a:rPr>
              <a:t>kan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være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enten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regelmæssige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eller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uregelmæssige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Hjælpeverber</a:t>
            </a:r>
            <a:r>
              <a:rPr lang="en-US" dirty="0" smtClean="0"/>
              <a:t> </a:t>
            </a:r>
            <a:r>
              <a:rPr lang="en-US" i="1" dirty="0" smtClean="0"/>
              <a:t>To be, to do, to have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(der </a:t>
            </a:r>
            <a:r>
              <a:rPr lang="en-US" sz="2800" dirty="0" err="1" smtClean="0">
                <a:solidFill>
                  <a:srgbClr val="FF0000"/>
                </a:solidFill>
              </a:rPr>
              <a:t>er</a:t>
            </a:r>
            <a:r>
              <a:rPr lang="en-US" sz="2800" dirty="0" smtClean="0">
                <a:solidFill>
                  <a:srgbClr val="FF0000"/>
                </a:solidFill>
              </a:rPr>
              <a:t> kun </a:t>
            </a:r>
            <a:r>
              <a:rPr lang="en-US" sz="2800" dirty="0" err="1" smtClean="0">
                <a:solidFill>
                  <a:srgbClr val="FF0000"/>
                </a:solidFill>
              </a:rPr>
              <a:t>tre</a:t>
            </a:r>
            <a:r>
              <a:rPr lang="en-US" sz="2800" dirty="0" smtClean="0">
                <a:solidFill>
                  <a:srgbClr val="FF0000"/>
                </a:solidFill>
              </a:rPr>
              <a:t>, men de </a:t>
            </a:r>
            <a:r>
              <a:rPr lang="en-US" sz="2800" dirty="0" err="1" smtClean="0">
                <a:solidFill>
                  <a:srgbClr val="FF0000"/>
                </a:solidFill>
              </a:rPr>
              <a:t>er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meget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uregelmæssige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Modalverber</a:t>
            </a:r>
            <a:r>
              <a:rPr lang="en-US" dirty="0" smtClean="0"/>
              <a:t>: </a:t>
            </a:r>
            <a:r>
              <a:rPr lang="en-US" i="1" dirty="0" smtClean="0"/>
              <a:t>can, may, shall, will, must </a:t>
            </a:r>
            <a:r>
              <a:rPr lang="en-US" sz="2800" dirty="0" smtClean="0"/>
              <a:t>(der </a:t>
            </a:r>
            <a:r>
              <a:rPr lang="en-US" sz="2800" dirty="0" err="1" smtClean="0"/>
              <a:t>er</a:t>
            </a:r>
            <a:r>
              <a:rPr lang="en-US" sz="2800" dirty="0" smtClean="0"/>
              <a:t> </a:t>
            </a:r>
            <a:r>
              <a:rPr lang="en-US" sz="2800" dirty="0" err="1" smtClean="0"/>
              <a:t>flere</a:t>
            </a:r>
            <a:r>
              <a:rPr lang="en-US" sz="2800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dirty="0" smtClean="0">
                <a:solidFill>
                  <a:srgbClr val="FF0000"/>
                </a:solidFill>
              </a:rPr>
              <a:t>(</a:t>
            </a:r>
            <a:r>
              <a:rPr lang="en-US" sz="2600" dirty="0" err="1" smtClean="0">
                <a:solidFill>
                  <a:srgbClr val="FF0000"/>
                </a:solidFill>
              </a:rPr>
              <a:t>udtrykker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vores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holdning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til</a:t>
            </a:r>
            <a:r>
              <a:rPr lang="en-US" sz="2600" dirty="0" smtClean="0">
                <a:solidFill>
                  <a:srgbClr val="FF0000"/>
                </a:solidFill>
              </a:rPr>
              <a:t> om </a:t>
            </a:r>
            <a:r>
              <a:rPr lang="en-US" sz="2600" dirty="0" err="1" smtClean="0">
                <a:solidFill>
                  <a:srgbClr val="FF0000"/>
                </a:solidFill>
              </a:rPr>
              <a:t>noget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vil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ske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fx</a:t>
            </a:r>
            <a:r>
              <a:rPr lang="en-US" sz="2600" dirty="0" smtClean="0">
                <a:solidFill>
                  <a:srgbClr val="FF0000"/>
                </a:solidFill>
              </a:rPr>
              <a:t> I </a:t>
            </a:r>
            <a:r>
              <a:rPr lang="en-US" sz="2600" dirty="0" err="1" smtClean="0">
                <a:solidFill>
                  <a:srgbClr val="FF0000"/>
                </a:solidFill>
              </a:rPr>
              <a:t>hvor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høj</a:t>
            </a:r>
            <a:r>
              <a:rPr lang="en-US" sz="2600" dirty="0" smtClean="0">
                <a:solidFill>
                  <a:srgbClr val="FF0000"/>
                </a:solidFill>
              </a:rPr>
              <a:t> grad </a:t>
            </a:r>
            <a:r>
              <a:rPr lang="en-US" sz="2600" dirty="0" err="1" smtClean="0">
                <a:solidFill>
                  <a:srgbClr val="FF0000"/>
                </a:solidFill>
              </a:rPr>
              <a:t>noget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er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</a:rPr>
              <a:t>nødvendigt</a:t>
            </a:r>
            <a:r>
              <a:rPr lang="en-US" sz="2600" dirty="0" smtClean="0">
                <a:solidFill>
                  <a:srgbClr val="FF0000"/>
                </a:solidFill>
              </a:rPr>
              <a:t>, </a:t>
            </a:r>
            <a:r>
              <a:rPr lang="en-US" sz="2600" dirty="0" err="1" smtClean="0">
                <a:solidFill>
                  <a:srgbClr val="FF0000"/>
                </a:solidFill>
              </a:rPr>
              <a:t>sandsynligt</a:t>
            </a:r>
            <a:r>
              <a:rPr lang="en-US" sz="2600" dirty="0" smtClean="0">
                <a:solidFill>
                  <a:srgbClr val="FF0000"/>
                </a:solidFill>
              </a:rPr>
              <a:t>, </a:t>
            </a:r>
            <a:r>
              <a:rPr lang="en-US" sz="2600" dirty="0" err="1" smtClean="0">
                <a:solidFill>
                  <a:srgbClr val="FF0000"/>
                </a:solidFill>
              </a:rPr>
              <a:t>muligt</a:t>
            </a:r>
            <a:r>
              <a:rPr lang="en-US" sz="2600" dirty="0" smtClean="0">
                <a:solidFill>
                  <a:srgbClr val="FF0000"/>
                </a:solidFill>
              </a:rPr>
              <a:t>, </a:t>
            </a:r>
            <a:r>
              <a:rPr lang="en-US" sz="2600" dirty="0" err="1" smtClean="0">
                <a:solidFill>
                  <a:srgbClr val="FF0000"/>
                </a:solidFill>
              </a:rPr>
              <a:t>ønskværdigt</a:t>
            </a:r>
            <a:r>
              <a:rPr lang="en-US" sz="2600" dirty="0" smtClean="0">
                <a:solidFill>
                  <a:srgbClr val="FF0000"/>
                </a:solidFill>
              </a:rPr>
              <a:t>  </a:t>
            </a:r>
            <a:r>
              <a:rPr lang="en-US" sz="2600" dirty="0" err="1" smtClean="0">
                <a:solidFill>
                  <a:srgbClr val="FF0000"/>
                </a:solidFill>
              </a:rPr>
              <a:t>osv</a:t>
            </a:r>
            <a:r>
              <a:rPr lang="en-US" sz="2600" dirty="0" smtClean="0">
                <a:solidFill>
                  <a:srgbClr val="FF0000"/>
                </a:solidFill>
              </a:rPr>
              <a:t>.)</a:t>
            </a:r>
            <a:endParaRPr lang="en-US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667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Modalverber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måde</a:t>
            </a:r>
            <a:r>
              <a:rPr lang="en-US" dirty="0" smtClean="0"/>
              <a:t> at </a:t>
            </a:r>
            <a:r>
              <a:rPr lang="en-US" dirty="0" err="1" smtClean="0"/>
              <a:t>variere</a:t>
            </a:r>
            <a:r>
              <a:rPr lang="en-US" dirty="0" smtClean="0"/>
              <a:t> sit </a:t>
            </a:r>
            <a:r>
              <a:rPr lang="en-US" dirty="0" err="1" smtClean="0"/>
              <a:t>engelsk</a:t>
            </a:r>
            <a:r>
              <a:rPr lang="en-US" dirty="0" smtClean="0"/>
              <a:t> </a:t>
            </a:r>
            <a:r>
              <a:rPr lang="en-US" dirty="0" err="1"/>
              <a:t>o</a:t>
            </a:r>
            <a:r>
              <a:rPr lang="en-US" dirty="0" err="1" smtClean="0"/>
              <a:t>g</a:t>
            </a:r>
            <a:r>
              <a:rPr lang="en-US" dirty="0" smtClean="0"/>
              <a:t> give sit sprog </a:t>
            </a:r>
            <a:r>
              <a:rPr lang="en-US" dirty="0" err="1" smtClean="0"/>
              <a:t>dybde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(mere </a:t>
            </a:r>
            <a:r>
              <a:rPr lang="en-US" sz="3600" b="1" dirty="0" err="1" smtClean="0">
                <a:solidFill>
                  <a:schemeClr val="accent6">
                    <a:lumMod val="75000"/>
                  </a:schemeClr>
                </a:solidFill>
              </a:rPr>
              <a:t>lækkert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AutoShape 2" descr="data:image/jpeg;base64,/9j/4AAQSkZJRgABAQAAAQABAAD/2wCEAAkGBxQTEhUUEhQUFhUWFxQYFBcYGBUYFBcXFRUXFhUVFBcYHCggGBolHRQWITEhJSkrLi4uFx8zODMsNygtLisBCgoKDg0OGxAQGzQkICUsLC0sLCwsLCwtLCwsLSwsLCwsLSwsLDQsLCwsLCwsLCwvLCwsLCwsLC8sLCwsLCwsLP/AABEIAQAAxQMBIgACEQEDEQH/xAAcAAAABwEBAAAAAAAAAAAAAAAAAgMEBQYHAQj/xABNEAACAAQCBQYICgcGBwEAAAABAgADBBESIQUGMUFRBxNhcYGRFCIyUnKhscEjM0JTc4KSstHwFWKDk8LS4RYkNENjohdEVKOzw9Px/8QAGgEAAwEBAQEAAAAAAAAAAAAAAAECAwQFBv/EADQRAAICAQIEAwYFBAMBAAAAAAABAgMRBBITITFBBSJRMmFxgbHwFJGhweEzNVLxNHLCBv/aAAwDAQACEQMRAD8A3CBAgQACBAhq9aPkAt6h3n3XgAdQIYY5jfKC+iLnvb8IHgynyizdbG3ds9UA8DubPVfKZV6yB7YSNfL3G/ohm+6DBJcqWvkqo6gIOZ4hZQYOeGjckw/Vt94iOeFPulN2lB7CYKa0dHfBG0ittq98G5BgX52Z82va/wCCx3nJnmJ9s/yQ0/Si+dAGlU871QbkGB5jmean2z/JHC8zzE+2f5IatpVL5N6o7+lU871QbkGBfnZvzafvD/JHefffL7mU+20Nv0mnnCDrpBfOEG5BgV8LO+XMH2D7Gjvhyb8Q60ceu1oIKwcQYMtUDBlBgUl1SMbK6k8ARfuhaGc0I3lKD1gGCCnUeQWX0WIH2Tl6oYh/AhiJkxd4cdPit3jL1QrJrFY2N1bgd/Udh7IAHMCBAgAECBAgAEcdgAScgNsdhnpa/NkDaSB7yO4GABnUVpc2Hk+3pMdVrRHhioyF+nh18IRM1ib3NxsjHn3L5E2hJhCpq1XK9zwiO8Kmee0IFYrIDqZpFvkgD1w3M1ibkmC4I6qwmM6FgFYUVY6VjPIxHDHMMKlYLhh5YhO0cwwrhgYYeQEsMctC2GBaABECFJc5l2Ewa0cIgyA4lV539/8ASJFHuLjMcYhrQ8pqkKLWbvy7rQJhgfhz+SIRnNcZw2nVZJGAt2/hCU2oI2gZ7ht/pFKQsExoqrL4lY3K26yp2X6cj6okIrurt+dcnay9wVhYes98WKNI9CWCBAgQxAhjpR7YOlj90w+hhpYfF+kfuNDXUGNkt25/xQd6VTtHHMZHKER7vc0OVb+KG0JMbto0bj3wk2jm6D+emJIN7BB77YhxRWSLGjjvv2C/vgsyiI2Z+2Jm8dvCcB7iFMgiBzBva0TUAAcB3RPDDcQb05G0QQ0522yiwEDeILza8B3QcMNxArIJ2CA9Ow2i0T2BeA7oGEcB3CDYPcQJpzl0wDTH/wDInbxwtBsFuIUUbcDBxQN0DrIiULbISd9vX74ewNwy8B4nujpp1G6+zb09ULzX8rs90ITn8rrWDYg3Cc02Btl5ezLyRDKe9jlx98uFqhtv7X2Qyn7e33yoeBZH+rDfCn0D95Ys0VjVj41vQP3lizw0IECBAhgCGWldiel/C0PYaaTW6A8GB93vhrqJkeB7P4Whwv4/dEIAfn6phdPz9kRQg42dgg53wUbOwQc74BneMdvAgWhAdvHQY5aBaAZ28dvBYFoAATlHCc4BEC2cIAhOUcO3sjtsvzxgWz7IAEzuhN9/X74VtshN9h6/fAAjO+V9X3QjO+V1r7BC835X1fdCM75XWnsEIBrPG39t7Iaztvb75UO5429c32Q1nHPtHtlQAOtWfjj6DfeWLRFX1Wzmt0S/aw/AxaISAECBAhgCCzEuCDvFoNAgAg5THYfKBII6QCMu8HthzLP5+rGYa7coLy68rICNKlDA4Py32sQw2W2d8TeguUekm2Ex+ZbhNsF7Jmy3XaGpp8g2vGS8AZdkHI2w2p56sAVYEEZEEEdhEOQYoQaOgRwHojoaAAR2OXg0IYWBvjt4G+AAu6AY7ugE5wAE3fnjHN/ZHScvzxjhOfZAAmdg/O6COMj1++D3yH53QR1OfX74QCU0eV2e6EZxHjfU90LTF257beq34RH6Sr5MlS010RciS7BRl1wgBPbbbjN+7EZpCoVAWYjLPbkLBMyd3kGKvp7lPpkusnFObPyRhl3PFzt7AYzjTOsdRW4lmEKu0S1uFt053Y9cS2NJnpHVigMtC7izzLG29VHkqRuOZPbE1FR5L9Y/DaFC5vOlfBTuJZR4rn0lseu/CLdDQgQIECGAIgNedYPAqR5wsXJCSgdhdr2Nt4FiSOAMT8YRyr6faorGkg/BUxKKPOmEDnHPUfFHDCeMTJ4RUVl4KbcsSWJJJJYnaWJuSekkkwjPkX2QqIAeORnXFIQo62fIN5M2bLP6jMo7QDY9sWbR3KfpCVYM8uaP9RM/tIViCKgwm1LeKVrQOqLNHouWU/5tIeuXM9zD3xMU3LFQn4xaiX1oGA+wxjHGoeEJNStGivIenN9puU7Rj/8AMBfSSYvtWH8rXrRzbKym7Zir7SI83mnPCAoI4jttFK5E/h2em01oom2VVMf20v8AmhT+0FJ/1FP+9T8Y83StKzkFgcjxVGB6yym8EnaSZiMUuU1uMmVY5WzGGx274vixJ4Ej0k+sdGNtTTj9rL/GG07XGgXyqylH7WX+Mefm02T/AMtR2yFhSyBkBbaFvESyg/IUdQAHqgdsewcFnomdyh6NX/m5J9ElvugxG1XKzo1dk139GVM9pAjBll32KO6DinPCIdxSoNeq+WimGUunqH4X5tR94n1RAV/LHUtfmaaUnAuzOe4YfbFCFKd8HWkES7iuAS2kdftIzsjUYBwlKE9ebeuICaHmHFMZ3bi7Mzd7EmHfNARxnEQ7GylUkNeatHZbeMOg7Y7PJ/CElaFke1F15P8AWPwCtV2NqedZJ3BRfxZn1Sb+izR6NBjyTIa4wnYdkegeSTTTVFAqTCTMp25lidpVQDLa+/xSBf8AVMbVyyc9kccy6wIECNTI47AAk5AZnqEeWqmpMx3mnbMZnPW7Fj7Y9F67z2TR9UyeVzMwA8MQw37L3jzcDkIyu6GtXU5ijl44YIxjA6RUPBxOiOmNnHBMitmR7sEp4THPCojefjomiJ4Q1YiVl1C7xCwmySLOhI64hRMHGDB+mBQa6Dc0y2yqrRyjKnm9I51rX45j3QyWtpg5PMXXcpmODt84dHREAG6Y72xT3P8A0JbV/sn6+vpWHwVPzZ4mYzeogRHGenmiGJtxPqgptxiZRbeWUpJD5qhdyjIAZDgLQTwgQzuOMFxjjC2MN6HTT4IZhhsZojnPdcPhicxwVJ3xzmemEBOMLBoMYJzkM6QydbGHszZCAOLLfugEJS41vkT0iVnzJZ8mai5fry7n2XHYIyiXIJ6IvnJUx8NlhdgYdxBHrzi635jO3oegYECBHScoy01Jx085fOluP9ptGGaX1NmWMymGNTmZfy19Dzh0beuN+mLcEcQRFD0O10XqHsgcVJYY1JxeUYfMQgkEEEZEEWIPAg7ITYRv9doGnqR8PKRzsDWs46nFiO+KzpDkpktcyZ0yXwDATFHsPeTGDqa6HRG5dzHpohIiNCr+SmtX4tpEwbrMyN3MtvXEHUahaRTbSOelTLf7rEwJSXVF7ovoyqkQUxNTtXKtfKpKofsJ1u/DaGszRU0bZU1etHHtEUmS4kdAhy1Gw3HuMJNK6RFZFhhI7aOZcR3iDAfnKFkTTCwIOJRjokHogDDE4AhYSOkd4jhUD5Q7xCyNRYnBhB8HDOF5FBNe+CVNe23CjtbrwjKFk0UWNgIcJsgy0Ew/JPbYe2LToHUWoqJazBgVGvYs3A4TkoJ2g8Iz9p4Rcq51x3STS+BWRmI4skXEaZQcmCA3nTnP6ssBews1ye4RZqHV6mp/ipShh8o3Z/tNcjsi1WzB2rsZdovVKfOsWvKQ7WYeMR+qu3tNh1xb9VUlyK6lp5PzjYztNxKdvGPHZFgrWirakri0unRNnnukMI0hBJmM5tm3QIECLIBGe6FFkUcAB3ZRoUUCgyLjhMmDuciLiJisrWilWe1O85UmrhGF/FBxKGGBjk2R43iyLHnjlVS2kZn60uUf9tvdENV6xVUyZzrVE7HuKzGUC25QpAUDLIRLYHqQGDAxlnJdyhPUTBSVZDTCDzM3IF8IuUcDLFYEgjbY9s3pLXxpFRNlNIVgjFQQ5BI3XGE8Ymc4wWWdOn0tuok41LLXP7yXqO3iI1b02KuUZgQpZipBN8wAb3t0wTT+skqkZBNEw4wxGEAjxSAb3I4iHvjt3dhfhreLwtvm9CZIiP0rpGnkAGeyLe+EEXZrbcKgXO0d8R+i9caefMWUnOYmvbEoAyBY534AxS9etOyavmTJLHAJmLEpXysFvumM7LoqO5M7dJ4ZbZeq7YtLvy6dcfm0WCj1qp59TLkyqcFXYgu6oNik+KoBvs3kRav0bJ+al/YX8IxzVuqWTVSZjmyq12NibCxGwbdsaxorWKnqGKSXLMBiIwsMrgX8YDiIii3evM+Zv4r4eqJLgxe3HN83zy+rHf6Lk/Myv3afhA/Rkn5mV9hPwgmldLSqdcU5woOwbWboVRmYq0/lHkg+JJmsOJKr6s41lZGPtM86jRai9Zri2vv1LctDKGyXL+wv4QYUyjYqj6oiuaM16pppCtilE7MdsP2gbDttFnvDjOMuhndp7aXiyLRhesX+Kn/TTfvmLNybeRWfRp7JkVvWQf3uo+mm/fMWPk48is+jT2TI8+r+t+Z9jrv7f8o/VFFXZ3RrOo/+Bk/tP/I8ZMNkatqfOVNHymc2VVmFidgAmOSYrTe2zn8f56eKX+S+jJuYbZmIWp03Is1pstigLFVZS1lFzYA5xQ9ZtZHqWIBKygfFTZf9Z+J6Ng9cV+ZLNg2E4TsaxwnqOwxrLUc/Kjz6fBHsTtlh+hdaDWM1M8oqYUCFs82JuoF7ZDacs4LydrfSoPBqg/7CvviC1JPw8z6P+IRa+TORbSDGx8mfe/Sy7O+NaJNxyzzfEaoVXbILCSRrsCBAjU4gRRMOGfOH+rMP2mLe+L3FM01L5upmnbiCuB9XCR3oe+KiJmN8sMu1ep4yJfqaYI0mfoOVP0IksIvi0iPKNs1mCVjDA8SdvG5jN+VmeJk+nmAWxSSCL3sVmG4vv8qNZ1P8fRVOONKg/wC1aHjkCPPmhKoy6iRMU2KTZTA9Trf1XjStdFtXVHpKe9FMZPJbDhPCx7s41zXof36aeIlHvlrHHqv6a+J7v/z7xqX/ANX9UXDksb+7zRwm+1FhlyrLnTHonD/xwvyVN8FPH66nvX+kF5VR4lOf1pg7wv4Qnz0/36m0fL4v8/8AyVjUk2rpHSWHfLYQ30zoCdShTOUAMSFIYHZnu2bYU1Qa1bT/AEntUj3xcOVP4qSf9Rh3p/SMYwUqW/T+D1b9ROvXwgukks/JyM7ppDTHVEF2YhVGWZJsBnkIu2qejJ9FMmz6mUUlrJfPFLNyGUhRhYm5tFV1fa1VTn/WlffEaZygk+AzLcZd+rnF/pDogtrn3Rn4nqJqyGmwts+Tffr25mX6W0k9RMabMNydg3KNyr0CJTROp9TPQTFCKhzUuxBYcQADl0m0V+JqXpiuVQA9QAAAtla1tgAyjKLi3mfM7r42QrUaHGPx9PcMNLaMm0783OXC20b1I4qd4i18nmsLB/BphupB5q58kjMpfgRcjhbpitV71U8gzRPcrfDiRza+22XQI7oaknLUSWEqaLTZeeB7AYxe5tsteKg3GeY9DLU1q7TOFzW7Hbpns1kQ1k/xdR9NM++YsHJ23i1f0a+yZEDrN/i6j6WZ94xPcnWyr+jX2TIqv+t+ZhrP7d8o/VFJGyLRpLSBXRlNKBtzhmFvRSYxt3kd0VZdgiW0xKtS0bWyKzgesTT7j6oiDa3Y9Dp1UIynWpf5fSMmH1Q0WtRUWcXRFxsPOzsqnoub9kXbWtFNJODAWEtiOggXW3aBFD1W00KWcWcEoy4WtmRncEDf/WHmt+tSz05qSGwEguxFibZhQOF/ZG9Uoxg/U8jXabUW6yOPZWOfZevz/gY6kH4Wb9GPvRoGoQ/vzdEiYe0zJX9Yz/Uf4yb6C/eMaNyfL/epp4SiO91/CN6PZPJ8W/5L+X0NCgQIEannAika31fN1a4/i2lKC25Tifb0H3Rd4o+vMzBPlsVxSzLwuNthjOdu2Kh1Eyna36nyanmh4SJU3xxJxgGW4OE4MrZ5C2d8zkYuuqGjnp6KTIm4S8tMBKm6mxNiCQMrWhjO0JKncwTcrJuUU5q11sMe8gZHsirSKPSVEFEvnXVblyrCZJKi1gJZUuDbFkAL5eMN9CMerkwmYpyKlhY7cid0bPr7RENJqLeJNlSwTwdV2HrBHcYNU61pM8IWrpKeoSSJzAlVBZJM5JeQfFdiswNut23ibqNcaMyESpkzElOjlQVDLzcmwZhY4rAFSLC+eWYNsbK98MHbodX+GuVmMro/gU/VvT70jlkAZWADqbgG2wg7iLnvhXWbWN6xkLKEVAcKg3za1yTYXOQ3RLf2f0fMn81Kq3DFsIUoSuPDj5pZpUKXw54blosM3UKnMoS1Z1YNiMw2Z2yIwnYAuewcI5ODdt29j6F+JeH8VXY83rh8vj9O5QtWDarp/pU9Zt74vPKfKJppbAZLNF+gFGHttCNPqNLkTJc01Ngjq3jKoBwkG18XRFvraRJ0tpbgMjjP2gg8d4Ma10yVbizj1viNUtVVdW8qPXt9TEKOfzcxHAuUdWA44WDW9UaXSawStIrMpubdC8tjc4SBYixFjtBIOzdEZU8nBuebqPF3Bkue0gi/cIkNV9UHpZ/OtNVxgZbBSDmVN8z0RFVdkXhrk+p0a/V6K+G9S88V5evX8jN62jaU7S5gsymxHvHQdsWjRuu7LLlJNQvzbKQwaxZVUgBgRtFxn0RdtYNXJNUPHBVxkrrbEOg8R0H1RS6rk8qAfg5kphxYsh7gre2FwrK5ZgWtfo9bUo6nk18V+TIvTmtU+omYlZ5SgWVEdh2sRbEYk9RJM+fUc482aZUrNru5VmI8VLE2O256hxh1o7k8a4NRNGHesu5PViYC3dF5oqNJKCXKUKo2AesniemKrqsct0zDWeIaWung6dJ9s46L4vqzG9ax/fKj6V/bE7ycbKv6NP8A2RJ6Y1DedPmTefVQ7FgMBJF+nEIkdW9VfBOdvNx84oU+LhtbFmMz53qiYVTVmccuZpqfENPLRcNS82I8sPtjPYyJdg6ov1FonwrR0iUCAwxuGIuFs7gA9ZNuoHhEhJ1BpVFrzZnpOAv+wC8NtdFWkoQkglDzksLYm98Rfbe+6KrpcMuXTBz+J+L12Qjwc5i85x6Z++hRK3QNTLbC0iZfiqllPSGW4iY0NqWzBmqbpcEKoIxAn5Tbh0DviyLrrJLYczawLC2ZsLkAm9rxLM4YBgbggEdRzEFdVblyeTls8ctthtjhPu0QEjRsuQpWUthvO1j1k5mJzk7H95nH/THrcfhEbWGJXk3Hw1QeCSx3s/4R1JY6HlzlKTzJ5ZfoECBASCKnrd8fKvvR/Uw/GLZFS10B5+mI2YZwP/bIiodRS6HKUZADIbofS4j6Yw9lmKYHavR8qcuGdKlzBwdVYesdAiLrdS6KYLPKsAJosHcD4YATMsVrmwz3WEKaZ0vzSFrXAOEAGxZgCSL/ACQACSegxSKnX83IlSUPmsQw2jO64j7Y5bNTGLwjqp0s7FlFqGqVKs5H5+ZZZyVBlFpWBp6JzYmscGK5G0AgE7os06vRVLYgbbgRc9AEZNM1nrrgc4AzYcCKi5ltw8U7rGHesmk6oSpazgVxA3PigsRtuF2DojJambTaXI3/AAKUlGUlz9/8COuOn2nzLC2Fcss+sA8Orbt6rLyVVbNJnIxuqTFw57MS3KjuvbpjMQWckJu8pvkrfj09EWbQOnzSSgqypbLckswbE7HIm98zlbIWFoxha4T3SO26nfVw4LobBAMZX/beeCSsuUo4YXLW6wwtEk+vDKgLywrG2FMbhiPOsCSB0mOlauL+/wCDz3oLEaDBX2RT6HXuQQMeNCRmCCwHbtiZ0frDJnNhRgTbI5gHq6eiNYXwkYT01kVzRLrHCICwDGzMEEYQmwEKmEZhhDEneKVyizk5pJTFE5wkq7sVVSthYkA2vjtfpzyuYt1VOCqzHYoJO82AuYwnWDTk7SMzxVbDe8uWLswFszl3xM3hGcmS+jdXShE2swyZCWLEsC77SqAC+W/jY7M7i8aJ01LqpZeSrhAxUFgFxWAzUX2ZxSdZ6Kqq5ySpSfAWHMtiBUqBnMmkE4SSL2OeQ6ovOjdHLTyEkrmEGZ3sxzZj1kkxnCOG8BCOOg1rDE7yaL41Sfoh98++K/WGLFyZn/EelL9jRoaF3gQIEAAioa/OVambdimK3RiC2Pqi3xWde1Blyb7Odse2W/4RUPaFLoM6N7gWhw1UisqswDNkoJzPVEHoukeW4wteUb3U2uptlhPCIXXCoaXVym3MowMcgGRrkZb7RN03COUskSeFkS17qiJMqWL3dyS2wG+RHr9RiI1dphLlzXmy8ZZzJSy4mWaDbCBuJxXHo9UWLTlH4TJmSchMVi8u5GRY3CHfmGiW1X0GZIMycbzpgUzACcAIFrgbMR3nujg09Lsl8D2JamNVPv8AqKaJ0SQ4n1GEz8IUW8mWLWIUecd56LRWeUx/Hkre11Y9WYziy616xyqNLt40xgebl3zJ4sdy9PdGUVFbNqZhmzWBY9BsBwA3AcI7tRKEK+Gjj0Vdtt3Gl0++g4k1aqAiXZQb4fOPF7bYdTKgzGxzSMhZVGSgDYoA8kfnbCdOb4ZYuQTsGWI7BsFz2w4rtFhRilkOtgcsyL9UeXLB7i5Eto+gSZJlzUIJR8U5T8oA3t9kDLZmYjNPPKaYZkszLvYstrAEC1gdsMqULc3Yrkc1ve4GQNjxyhXRhHOBp7Xli+IHMtkcl6b74T58kNRw8vmK6GqbuJbriSYwXDfMEkAMp84ROataTSS/NtZrTkWWw4OzLi6vFB+tFZ5+zEpcXvZj5SqdwPG2VxD/AERoibMZJtgqKysL/KwkWyG7KJVka8OQrYpxeTYqWpV1BG8XIO0ZXsR2wreIKp0ku2Xt3X2jM4vaISfWDm1Je1sJtnYswIyHWD6o9Fa2iVmxPtn3HzrrnCG6RPsYSmGKrTa7S32oVFuN2vwNhaG2m9bnCu8iWDLl5lmvds7XVcsumL49eM574M4y3vEeb9xZa6cqqxY2UAkmMh0y8lnncx8CsxQGCgAnDiJueDMQSo24RwMP9La2TKqmKgAOZijCud1wNnbaM9o6IhaSi+DPOKSPk/JJbexO23D+mfPqb8Yw8L9QVN1lmyC5+/kWTkrltzM5yLK0wAHccK2YL22uejuuE+M4otcZ1OOaVJfNS1NlUWNhY4bkm98yW23MaHNe6gjYQCOoi8dFc1JcjayiVPlkRVZFm5MgME87+cUHsQH+KKxVHbFi5LRZanPbNU24DmwP4TGpmXmBAgQgBEJrjLBpXY/5dpl+AU+MerCWibhKpkCYjIwurqysOIYWPqMNPDyJlM0e17Wz4RRa/S07npnOPLaWpN5UxMakAkXzIwnqzhnorTkzRNU9HV4nly2srgEsFOaOoPlIRnbcbjdCGsenZdZOvJCiWNpsFZz50zfbrjLWZik0zbTad3zUc4XcsehtakNRinKqoQFWZYgqRkGmC5ADZC+63A3iy1msEsC0p1Zzs2lVHnNs7srxVNR9XOfKz5o+AU3lqR8cwOUxh82Nw37dlos2ktUw0xpsogFrYlOy4N7qd3VGO/URpbhFZeX7+Z1WV6WV+G3hL5ZRS6nUqbOZ57VCz5jDELgozdAU+TbYBshro/V2omPg5p1Ody64Rl02AJ7YuekqOZKCKdw8pQT0bbQTw58vhCNlszY3Oansv3R5ctS1LFieTuqlLZ5MY7faG+idVZyox8WXOvZC5UhUt4zKFv4xvaHFDqzTglS7zGTDjYEBLkE4QBnu43zhvWVLm9icTGy28r8nZE5QUE6XJySxzNssVyALgHqjSNrmvLH9ybHOKzKWG/kVjSephxEy50o5+S5wkbwLm94Q/sPUYQ15N752bYOJNvVE3pDGcnlvv2r+RuHfEYkxsKizL8I5byhc4QAM9oz9kTxlzzE2hxGk936EWuptUxIKqBxZlt12De6LYafmwqXXJVGRFsgBlFeaqtPUk5EqGzvsORPbFhIjh1dikksCujNY3P8AT+RrMqQCbZ2Nstt7qCNnSD1ERH6eoHnhMDKAuIkG/jXAsLjYMolGpzx2erbs4Zb+mDSJJyVQTwEc8JOEk49TCyMJwcWU7Q1OfLm3GE2EoKSxKm2wWAFxxz4wbWCocqUZcCMbsNrEDYDwXIZDhtMOtYpkyiqjfyXAdDuNwMa9YYHsIiA0nXtNuwJYbG4jhcR68lZuW5Y/Y6NFpaqluh0ffuMNGSSJ4wsyizklSVOEKSRcZjZbtiUr9Lbc9gsOsxzQWhmmTJaoblycXASypDk9hsOkiEa3VKoScZbKzi/i4BdmBJt0LszY5DLjaNHDiYb6fuW7q4za7kTIUzMZAuzkS5Y4sxFz2AAfXjYubwoq+aAO4WiC1d1UMt1mzwAyC0uWLEJ0m2V8zxzNybw/0/puRTLedMAO5Rm56lGfbsj0dPFpZxg8jWXKbSXMQrGAUkkAC5JOwCLfyYygaPnh/nuzjpVSUQ9RC3+tGGaR0zO0jPl08oFEmOqKozJLMAGmHfa97bMt8emqCkWTKSUgsstFRR0KAB7I6H0OIXgQIESAIECBABSeVDUvw+RjlAeEygTLOQxrtMpj07Qdx6CY86T5TIzI6lWUlWUghgRkVYHMGPYMUjlC5OpWkBziESqkCwmW8VwNizQNo4NtHTsisprDBNp5RlGg+UqrkAK2CcgFgHFmAG4MvvBi20HK7INuekTUO8oVcesqYyTTWjZ1HOaRUoZcxe1WU3s6N8pTbb0cQRDdJkS5SiaxUJHoGk5RdHv/AJ+DodHX12t64lKfTtDM8mopW+vLv3E3jzaGhWW0LiZ6orhejPUFPPlHyWln0SvuhfGDsI7xHmKWQdtoVDcIpTXZEcNnpq0cKfm0eaRVONjuOpmHsMG/Sk8bJ88dU2YP4oN6Dhs9JCWOA7obzqBGNyoud+yPOh0tUf8AUT/3sz+aOfpeo/6io/ezf5ozmq5rEln5FKEl0ZvQ0Fn5eXVn7Yk6emCLhX+p6THnH9Jz/n5/72Z/NBG0hO+enfvH/mjCnT0UvdCOH9+8uW+SxJnoHTmhpVVLwT1xC91OxlPFTuMVVNTqWT5dSQo85pCntYrGOTp7na7HrZj74aMg4CNZxrn7SHB2QWFLkblK0/oukxFKiUWOTFWM1zbd4l7dQtEVpPlUpluJMubMPEgS07STi/2xkUEZouLSWIozlHLy2WvTHKDVzrhCslTul+X2u2fcBFTdiSWYkk7SSST1k5kwJKs7BJas7sbKqgszHgqjMmN05M+S0SMFVXqGnizS5RsUknczbmmepd1znGiXqZN9kLcknJ/4Mq1dUlp7C8pDtlKR5TD5wg/VBttvGnwIESIECBAgAECBAgAECBAgAr+uGp9NpGUEqFOJb83MXKYhIzsd4OV1ORsOAjC9aOSOvpSWkr4TKHypXxgH60om9/RxR6UgQ1IWDxhNd0Yq4KsMirAhh0EHMQZKziI9f6U0NT1AtUSJU0bucRWt1XGUVDSPJBoubciS8on5uY4HYrEqOwQYiylKSPPcitEOVqRxHeI1yp5B6U/F1VQvpCW/sCxGzeQNvkV4+tII9Ym+6DCHxJGb8+OMEM9eMX6dyE1Y8irkH0lmL7LwzbkS0kNk2kP7SaP/AFQnFD4jKbz68YBnDjFx/wCCmkvnKT95M/8AlA/4J6S+cpP3kz/5QtqHxWU7nRCUyqUb4uw5EdJb5lJ+8m//AChxK5Cq0+XU0w6udb+EQbEHFZm8yrEItUxsVJyB5jna7LeEk2P2mmH2RZdF8i2jZWcwTp5/XmFR3SgsPaiXOTPPVLLmTnEuUjO7eSiAsx6gI0jVrkWq51mq3WnTbhymTu4HCveeqNz0PoKmpRhppEqUDtwKqk+kRme2JGHnHQl8+pV9T9Q6PR1zIQtNIs06YQ00jeAbAKOhQItECBCAECBAgAECBAg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72816"/>
            <a:ext cx="3458493" cy="449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8832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Først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fremmest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Modalverber</a:t>
            </a:r>
            <a:r>
              <a:rPr lang="en-US" dirty="0" smtClean="0"/>
              <a:t> </a:t>
            </a:r>
            <a:r>
              <a:rPr lang="en-US" dirty="0" err="1" smtClean="0"/>
              <a:t>bruges</a:t>
            </a:r>
            <a:r>
              <a:rPr lang="en-US" dirty="0" smtClean="0"/>
              <a:t> </a:t>
            </a:r>
            <a:r>
              <a:rPr lang="en-US" dirty="0" err="1" smtClean="0"/>
              <a:t>oftest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at </a:t>
            </a:r>
            <a:r>
              <a:rPr lang="en-US" dirty="0" err="1" smtClean="0"/>
              <a:t>uddybe</a:t>
            </a:r>
            <a:r>
              <a:rPr lang="en-US" dirty="0" smtClean="0"/>
              <a:t> et </a:t>
            </a:r>
            <a:r>
              <a:rPr lang="en-US" dirty="0" err="1" smtClean="0"/>
              <a:t>hovederbum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u="sng" dirty="0" smtClean="0"/>
              <a:t>hardcore</a:t>
            </a:r>
            <a:r>
              <a:rPr lang="en-US" dirty="0" smtClean="0"/>
              <a:t> </a:t>
            </a:r>
            <a:r>
              <a:rPr lang="en-US" dirty="0" err="1" smtClean="0"/>
              <a:t>uregelmæssige</a:t>
            </a:r>
            <a:r>
              <a:rPr lang="en-US" dirty="0" smtClean="0"/>
              <a:t> 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varierer</a:t>
            </a:r>
            <a:r>
              <a:rPr lang="en-US" dirty="0" smtClean="0"/>
              <a:t> </a:t>
            </a:r>
            <a:r>
              <a:rPr lang="en-US" dirty="0" err="1" smtClean="0"/>
              <a:t>lidt</a:t>
            </a:r>
            <a:r>
              <a:rPr lang="en-US" dirty="0" smtClean="0"/>
              <a:t> I </a:t>
            </a:r>
            <a:r>
              <a:rPr lang="en-US" dirty="0" err="1" smtClean="0"/>
              <a:t>betydning</a:t>
            </a:r>
            <a:r>
              <a:rPr lang="en-US" dirty="0" smtClean="0"/>
              <a:t> </a:t>
            </a:r>
            <a:r>
              <a:rPr lang="en-US" dirty="0" err="1" smtClean="0"/>
              <a:t>fra</a:t>
            </a:r>
            <a:r>
              <a:rPr lang="en-US" dirty="0" smtClean="0"/>
              <a:t> de </a:t>
            </a:r>
            <a:r>
              <a:rPr lang="en-US" dirty="0" err="1" smtClean="0"/>
              <a:t>danske</a:t>
            </a:r>
            <a:r>
              <a:rPr lang="en-US" dirty="0" smtClean="0"/>
              <a:t> </a:t>
            </a:r>
            <a:r>
              <a:rPr lang="en-US" dirty="0" err="1" smtClean="0"/>
              <a:t>modalverber</a:t>
            </a:r>
            <a:r>
              <a:rPr lang="en-US" dirty="0" smtClean="0"/>
              <a:t> (</a:t>
            </a:r>
            <a:r>
              <a:rPr lang="en-US" dirty="0" err="1" smtClean="0"/>
              <a:t>fælde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tager</a:t>
            </a:r>
            <a:r>
              <a:rPr lang="en-US" dirty="0" smtClean="0"/>
              <a:t> </a:t>
            </a:r>
            <a:r>
              <a:rPr lang="en-US" dirty="0" err="1" smtClean="0"/>
              <a:t>bøjningen,</a:t>
            </a:r>
            <a:r>
              <a:rPr lang="en-US" dirty="0" smtClean="0"/>
              <a:t> </a:t>
            </a:r>
            <a:r>
              <a:rPr lang="en-US" dirty="0" err="1" smtClean="0"/>
              <a:t>mens</a:t>
            </a:r>
            <a:r>
              <a:rPr lang="en-US" dirty="0" smtClean="0"/>
              <a:t> </a:t>
            </a:r>
            <a:r>
              <a:rPr lang="en-US" dirty="0" err="1" smtClean="0"/>
              <a:t>hovedverbet</a:t>
            </a:r>
            <a:r>
              <a:rPr lang="en-US" dirty="0" smtClean="0"/>
              <a:t> </a:t>
            </a:r>
            <a:r>
              <a:rPr lang="en-US" dirty="0" err="1" smtClean="0"/>
              <a:t>står</a:t>
            </a:r>
            <a:r>
              <a:rPr lang="en-US" dirty="0" smtClean="0"/>
              <a:t> i </a:t>
            </a:r>
            <a:r>
              <a:rPr lang="en-US" dirty="0" err="1" smtClean="0"/>
              <a:t>navneform</a:t>
            </a:r>
            <a:r>
              <a:rPr lang="en-US" dirty="0" smtClean="0"/>
              <a:t> (</a:t>
            </a:r>
            <a:r>
              <a:rPr lang="en-US" dirty="0" err="1" smtClean="0"/>
              <a:t>infinitiv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err="1" smtClean="0"/>
              <a:t>fx</a:t>
            </a:r>
            <a:r>
              <a:rPr lang="en-US" dirty="0" smtClean="0"/>
              <a:t> my friend </a:t>
            </a:r>
            <a:r>
              <a:rPr lang="en-US" u="sng" dirty="0" smtClean="0">
                <a:solidFill>
                  <a:srgbClr val="0070C0"/>
                </a:solidFill>
              </a:rPr>
              <a:t>should come</a:t>
            </a:r>
            <a:r>
              <a:rPr lang="en-US" dirty="0" smtClean="0"/>
              <a:t> tomorrow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035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Modalverber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engelsk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b="1" u="sng" dirty="0" err="1" smtClean="0"/>
              <a:t>ikke</a:t>
            </a:r>
            <a:endParaRPr lang="en-US" b="1" u="sng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17984" y="134076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Sætte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navneform</a:t>
            </a:r>
            <a:r>
              <a:rPr lang="en-US" dirty="0" smtClean="0"/>
              <a:t> (</a:t>
            </a:r>
            <a:r>
              <a:rPr lang="en-US" dirty="0" err="1" smtClean="0"/>
              <a:t>infinitiv</a:t>
            </a:r>
            <a:r>
              <a:rPr lang="en-US" dirty="0" smtClean="0"/>
              <a:t>) </a:t>
            </a:r>
            <a:r>
              <a:rPr lang="en-US" dirty="0" err="1" smtClean="0"/>
              <a:t>fx</a:t>
            </a:r>
            <a:r>
              <a:rPr lang="en-US" dirty="0" smtClean="0"/>
              <a:t> </a:t>
            </a:r>
            <a:r>
              <a:rPr lang="en-US" strike="sngStrike" dirty="0" smtClean="0">
                <a:solidFill>
                  <a:srgbClr val="FF0000"/>
                </a:solidFill>
              </a:rPr>
              <a:t>to can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Sættes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kort</a:t>
            </a:r>
            <a:r>
              <a:rPr lang="en-US" dirty="0" smtClean="0"/>
              <a:t> </a:t>
            </a:r>
            <a:r>
              <a:rPr lang="en-US" dirty="0" err="1" smtClean="0"/>
              <a:t>tillægsform</a:t>
            </a:r>
            <a:r>
              <a:rPr lang="en-US" dirty="0" smtClean="0"/>
              <a:t> </a:t>
            </a:r>
            <a:r>
              <a:rPr lang="en-US" strike="sngStrike" dirty="0" smtClean="0">
                <a:solidFill>
                  <a:srgbClr val="FF0000"/>
                </a:solidFill>
              </a:rPr>
              <a:t>he has could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skal</a:t>
            </a:r>
            <a:r>
              <a:rPr lang="en-US" dirty="0" smtClean="0"/>
              <a:t> </a:t>
            </a:r>
            <a:r>
              <a:rPr lang="en-US" dirty="0" err="1" smtClean="0"/>
              <a:t>derfor</a:t>
            </a:r>
            <a:r>
              <a:rPr lang="en-US" dirty="0" smtClean="0"/>
              <a:t> </a:t>
            </a:r>
            <a:r>
              <a:rPr lang="en-US" dirty="0" err="1" smtClean="0"/>
              <a:t>omskrives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engelsk</a:t>
            </a:r>
            <a:endParaRPr lang="en-US" dirty="0"/>
          </a:p>
        </p:txBody>
      </p:sp>
      <p:pic>
        <p:nvPicPr>
          <p:cNvPr id="2051" name="Picture 3" descr="http://www.coolweirdo.com/wp-content/uploads/2013/01/h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349382"/>
            <a:ext cx="3810000" cy="24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282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dsholder til indhol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345758"/>
              </p:ext>
            </p:extLst>
          </p:nvPr>
        </p:nvGraphicFramePr>
        <p:xfrm>
          <a:off x="125760" y="2492896"/>
          <a:ext cx="8784976" cy="3017520"/>
        </p:xfrm>
        <a:graphic>
          <a:graphicData uri="http://schemas.openxmlformats.org/drawingml/2006/table">
            <a:tbl>
              <a:tblPr/>
              <a:tblGrid>
                <a:gridCol w="3221158"/>
                <a:gridCol w="1171330"/>
                <a:gridCol w="1390955"/>
                <a:gridCol w="3001533"/>
              </a:tblGrid>
              <a:tr h="0">
                <a:tc>
                  <a:txBody>
                    <a:bodyPr/>
                    <a:lstStyle/>
                    <a:p>
                      <a:r>
                        <a:rPr lang="da-DK" sz="2400" b="1" dirty="0"/>
                        <a:t>Navnemåde (infinitiv)</a:t>
                      </a:r>
                      <a:endParaRPr lang="da-DK" sz="2400" dirty="0"/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b="1"/>
                        <a:t>Nutid</a:t>
                      </a:r>
                      <a:endParaRPr lang="da-DK" sz="2400"/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b="1"/>
                        <a:t>Datid</a:t>
                      </a:r>
                      <a:endParaRPr lang="da-DK" sz="2400"/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b="1"/>
                        <a:t>Førnutid</a:t>
                      </a:r>
                      <a:endParaRPr lang="da-DK" sz="2400"/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a-DK" sz="2400"/>
                        <a:t>To be able to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Can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Could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Has been able to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a-DK" sz="2400" dirty="0"/>
                        <a:t>To </a:t>
                      </a:r>
                      <a:r>
                        <a:rPr lang="da-DK" sz="2400" dirty="0" err="1"/>
                        <a:t>be</a:t>
                      </a:r>
                      <a:r>
                        <a:rPr lang="da-DK" sz="2400" dirty="0"/>
                        <a:t> </a:t>
                      </a:r>
                      <a:r>
                        <a:rPr lang="da-DK" sz="2400" dirty="0" err="1"/>
                        <a:t>obliged</a:t>
                      </a:r>
                      <a:r>
                        <a:rPr lang="da-DK" sz="2400" dirty="0"/>
                        <a:t>/</a:t>
                      </a:r>
                      <a:r>
                        <a:rPr lang="da-DK" sz="2400" dirty="0" err="1"/>
                        <a:t>forced</a:t>
                      </a:r>
                      <a:r>
                        <a:rPr lang="da-DK" sz="2400" dirty="0"/>
                        <a:t> to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Shall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Should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Has </a:t>
                      </a:r>
                      <a:r>
                        <a:rPr lang="da-DK" sz="2000" dirty="0" err="1"/>
                        <a:t>been</a:t>
                      </a:r>
                      <a:r>
                        <a:rPr lang="da-DK" sz="2000" dirty="0"/>
                        <a:t> </a:t>
                      </a:r>
                      <a:r>
                        <a:rPr lang="da-DK" sz="2000" dirty="0" err="1"/>
                        <a:t>obliged</a:t>
                      </a:r>
                      <a:r>
                        <a:rPr lang="da-DK" sz="2000" dirty="0"/>
                        <a:t>/</a:t>
                      </a:r>
                      <a:r>
                        <a:rPr lang="da-DK" sz="2000" dirty="0" err="1"/>
                        <a:t>forced</a:t>
                      </a:r>
                      <a:r>
                        <a:rPr lang="da-DK" sz="2000" dirty="0"/>
                        <a:t> to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a-DK" sz="2400"/>
                        <a:t>To want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Will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Would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Has wanted to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a-DK" sz="2400"/>
                        <a:t>To be allowed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May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Might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Has been allowed to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To be needed/to have to/to be necessary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/>
                        <a:t>Must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/>
                        <a:t>Must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/>
                        <a:t>Has had to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671638" y="1851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da-DK" alt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da-DK" altLang="da-D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Tekstboks 8"/>
          <p:cNvSpPr txBox="1"/>
          <p:nvPr/>
        </p:nvSpPr>
        <p:spPr>
          <a:xfrm>
            <a:off x="-14943" y="1527859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</a:t>
            </a:r>
            <a:r>
              <a:rPr lang="en-US" b="1" u="sng" dirty="0" smtClean="0"/>
              <a:t>OMFORUMLERING</a:t>
            </a:r>
            <a:r>
              <a:rPr lang="en-US" b="1" dirty="0" smtClean="0"/>
              <a:t>	</a:t>
            </a:r>
            <a:r>
              <a:rPr lang="en-US" b="1" u="sng" dirty="0" smtClean="0"/>
              <a:t>KAN MAN GODT</a:t>
            </a: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b="1" u="sng" dirty="0" smtClean="0"/>
              <a:t>KAN MAN GODT </a:t>
            </a:r>
            <a:r>
              <a:rPr lang="en-US" b="1" dirty="0" smtClean="0"/>
              <a:t>   </a:t>
            </a:r>
            <a:r>
              <a:rPr lang="en-US" b="1" u="sng" dirty="0" smtClean="0"/>
              <a:t>OMFORMULERING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</a:t>
            </a:r>
            <a:r>
              <a:rPr lang="en-US" b="1" dirty="0" smtClean="0">
                <a:sym typeface="Symbol"/>
              </a:rPr>
              <a:t>                                                                                                      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9043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Yderligere</a:t>
            </a:r>
            <a:r>
              <a:rPr lang="en-US" dirty="0" smtClean="0"/>
              <a:t> </a:t>
            </a:r>
            <a:r>
              <a:rPr lang="en-US" dirty="0" err="1" smtClean="0"/>
              <a:t>særheder</a:t>
            </a:r>
            <a:r>
              <a:rPr lang="en-US" dirty="0" smtClean="0"/>
              <a:t> </a:t>
            </a:r>
            <a:r>
              <a:rPr lang="en-US" dirty="0" err="1" smtClean="0"/>
              <a:t>ved</a:t>
            </a:r>
            <a:r>
              <a:rPr lang="en-US" dirty="0" smtClean="0"/>
              <a:t> </a:t>
            </a:r>
            <a:r>
              <a:rPr lang="en-US" dirty="0" err="1" smtClean="0"/>
              <a:t>modalverberne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engelsk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79512" y="1916832"/>
            <a:ext cx="8712968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ikke</a:t>
            </a:r>
            <a:r>
              <a:rPr lang="en-US" dirty="0" smtClean="0"/>
              <a:t> ‘s’ </a:t>
            </a:r>
            <a:r>
              <a:rPr lang="en-US" dirty="0" err="1" smtClean="0"/>
              <a:t>i</a:t>
            </a:r>
            <a:r>
              <a:rPr lang="en-US" dirty="0" smtClean="0"/>
              <a:t> 3. pers. </a:t>
            </a:r>
            <a:r>
              <a:rPr lang="en-US" dirty="0" err="1" smtClean="0"/>
              <a:t>Ental</a:t>
            </a:r>
            <a:r>
              <a:rPr lang="en-US" dirty="0" smtClean="0"/>
              <a:t> </a:t>
            </a:r>
            <a:r>
              <a:rPr lang="en-US" dirty="0" err="1" smtClean="0"/>
              <a:t>nutid</a:t>
            </a:r>
            <a:r>
              <a:rPr lang="en-US" dirty="0" smtClean="0"/>
              <a:t> </a:t>
            </a:r>
            <a:r>
              <a:rPr lang="en-US" strike="sngStrike" dirty="0" smtClean="0">
                <a:solidFill>
                  <a:srgbClr val="FF0000"/>
                </a:solidFill>
              </a:rPr>
              <a:t>he </a:t>
            </a:r>
            <a:r>
              <a:rPr lang="en-US" strike="sngStrike" dirty="0" err="1" smtClean="0">
                <a:solidFill>
                  <a:srgbClr val="FF0000"/>
                </a:solidFill>
              </a:rPr>
              <a:t>shoulds</a:t>
            </a:r>
            <a:r>
              <a:rPr lang="en-US" strike="sngStrike" dirty="0" smtClean="0">
                <a:solidFill>
                  <a:srgbClr val="FF0000"/>
                </a:solidFill>
              </a:rPr>
              <a:t> come </a:t>
            </a:r>
            <a:r>
              <a:rPr lang="en-US" dirty="0" smtClean="0"/>
              <a:t>out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ikke</a:t>
            </a:r>
            <a:r>
              <a:rPr lang="en-US" dirty="0" smtClean="0"/>
              <a:t> </a:t>
            </a:r>
            <a:r>
              <a:rPr lang="en-US" dirty="0" err="1" smtClean="0"/>
              <a:t>stå</a:t>
            </a:r>
            <a:r>
              <a:rPr lang="en-US" dirty="0" smtClean="0"/>
              <a:t> </a:t>
            </a:r>
            <a:r>
              <a:rPr lang="en-US" dirty="0" err="1" smtClean="0"/>
              <a:t>sammen</a:t>
            </a:r>
            <a:r>
              <a:rPr lang="en-US" dirty="0" smtClean="0"/>
              <a:t> med do </a:t>
            </a:r>
            <a:r>
              <a:rPr lang="en-US" strike="sngStrike" dirty="0" smtClean="0">
                <a:solidFill>
                  <a:srgbClr val="FF0000"/>
                </a:solidFill>
              </a:rPr>
              <a:t>He does should go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Bruges </a:t>
            </a:r>
            <a:r>
              <a:rPr lang="en-US" dirty="0" err="1" smtClean="0"/>
              <a:t>ofte</a:t>
            </a:r>
            <a:r>
              <a:rPr lang="en-US" dirty="0" smtClean="0"/>
              <a:t> I </a:t>
            </a:r>
            <a:r>
              <a:rPr lang="en-US" dirty="0" err="1" smtClean="0"/>
              <a:t>datid</a:t>
            </a:r>
            <a:r>
              <a:rPr lang="en-US" dirty="0" smtClean="0"/>
              <a:t>, </a:t>
            </a:r>
            <a:r>
              <a:rPr lang="en-US" dirty="0" err="1" smtClean="0"/>
              <a:t>når</a:t>
            </a:r>
            <a:r>
              <a:rPr lang="en-US" dirty="0" smtClean="0"/>
              <a:t> man </a:t>
            </a:r>
            <a:r>
              <a:rPr lang="en-US" dirty="0" err="1" smtClean="0"/>
              <a:t>egentlig</a:t>
            </a:r>
            <a:r>
              <a:rPr lang="en-US" dirty="0" smtClean="0"/>
              <a:t> </a:t>
            </a:r>
            <a:r>
              <a:rPr lang="en-US" dirty="0" err="1" smtClean="0"/>
              <a:t>taler</a:t>
            </a:r>
            <a:r>
              <a:rPr lang="en-US" dirty="0" smtClean="0"/>
              <a:t> I </a:t>
            </a:r>
            <a:r>
              <a:rPr lang="en-US" dirty="0" err="1" smtClean="0"/>
              <a:t>nutid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fx</a:t>
            </a:r>
            <a:r>
              <a:rPr lang="en-US" dirty="0" smtClean="0"/>
              <a:t> you </a:t>
            </a:r>
            <a:r>
              <a:rPr lang="en-US" u="sng" dirty="0" smtClean="0">
                <a:solidFill>
                  <a:schemeClr val="accent1"/>
                </a:solidFill>
              </a:rPr>
              <a:t>should</a:t>
            </a:r>
            <a:r>
              <a:rPr lang="en-US" dirty="0" smtClean="0"/>
              <a:t> try to kick your dog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Bruges </a:t>
            </a:r>
            <a:r>
              <a:rPr lang="en-US" dirty="0" err="1" smtClean="0"/>
              <a:t>ofte</a:t>
            </a:r>
            <a:r>
              <a:rPr lang="en-US" dirty="0" smtClean="0"/>
              <a:t> I </a:t>
            </a:r>
            <a:r>
              <a:rPr lang="en-US" dirty="0" err="1" smtClean="0"/>
              <a:t>forbindelse</a:t>
            </a:r>
            <a:r>
              <a:rPr lang="en-US" dirty="0" smtClean="0"/>
              <a:t> med </a:t>
            </a:r>
            <a:r>
              <a:rPr lang="en-US" dirty="0" err="1" smtClean="0"/>
              <a:t>biordet</a:t>
            </a:r>
            <a:r>
              <a:rPr lang="en-US" dirty="0" smtClean="0"/>
              <a:t> (</a:t>
            </a:r>
            <a:r>
              <a:rPr lang="en-US" dirty="0" err="1" smtClean="0"/>
              <a:t>adverbiet</a:t>
            </a:r>
            <a:r>
              <a:rPr lang="en-US" dirty="0" smtClean="0"/>
              <a:t>) “not”</a:t>
            </a:r>
            <a:br>
              <a:rPr lang="en-US" dirty="0" smtClean="0"/>
            </a:br>
            <a:r>
              <a:rPr lang="en-US" dirty="0" err="1" smtClean="0"/>
              <a:t>fx</a:t>
            </a:r>
            <a:r>
              <a:rPr lang="en-US" dirty="0" smtClean="0"/>
              <a:t> you must </a:t>
            </a:r>
            <a:r>
              <a:rPr lang="en-US" u="sng" dirty="0" smtClean="0">
                <a:solidFill>
                  <a:srgbClr val="0070C0"/>
                </a:solidFill>
              </a:rPr>
              <a:t>not</a:t>
            </a:r>
            <a:r>
              <a:rPr lang="en-US" dirty="0" smtClean="0"/>
              <a:t> forget this</a:t>
            </a:r>
            <a:endParaRPr lang="en-US" dirty="0"/>
          </a:p>
        </p:txBody>
      </p:sp>
      <p:pic>
        <p:nvPicPr>
          <p:cNvPr id="4098" name="Picture 2" descr="http://static1.stereoboard.com/images/stories/2013/images/A-Z%20Main%20Artist%20Images/M/miley_cyrus_js_1909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447" y="-24702"/>
            <a:ext cx="2552553" cy="1697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420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ttps://encrypted-tbn1.gstatic.com/images?q=tbn:ANd9GcQz6qoCbn9JPOgZfxp1wudxNiipO2oNbFSfX7Srse3_uMNVT98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92" y="620688"/>
            <a:ext cx="8429713" cy="555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819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/>
              <a:t>can</a:t>
            </a:r>
            <a:endParaRPr lang="en-US" sz="8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da-DK" sz="5800" b="1" dirty="0" smtClean="0"/>
              <a:t>Udtrykker </a:t>
            </a:r>
            <a:r>
              <a:rPr lang="da-DK" sz="5800" b="1" dirty="0">
                <a:solidFill>
                  <a:srgbClr val="0070C0"/>
                </a:solidFill>
              </a:rPr>
              <a:t>evnen til at gøre </a:t>
            </a:r>
            <a:r>
              <a:rPr lang="da-DK" sz="5800" b="1" dirty="0" smtClean="0">
                <a:solidFill>
                  <a:srgbClr val="0070C0"/>
                </a:solidFill>
              </a:rPr>
              <a:t>noget </a:t>
            </a:r>
            <a:r>
              <a:rPr lang="da-DK" sz="5800" b="1" dirty="0" smtClean="0"/>
              <a:t>men også tilladelse eller mulighed. </a:t>
            </a:r>
          </a:p>
          <a:p>
            <a:pPr marL="0" indent="0">
              <a:buNone/>
            </a:pPr>
            <a:endParaRPr lang="da-DK" sz="4300" b="1" dirty="0"/>
          </a:p>
          <a:p>
            <a:pPr marL="0" indent="0">
              <a:buNone/>
            </a:pPr>
            <a:r>
              <a:rPr lang="da-DK" sz="4300" dirty="0" smtClean="0"/>
              <a:t>He sure </a:t>
            </a:r>
            <a:r>
              <a:rPr lang="da-DK" sz="4300" dirty="0" err="1" smtClean="0"/>
              <a:t>can</a:t>
            </a:r>
            <a:r>
              <a:rPr lang="da-DK" sz="4300" dirty="0" smtClean="0"/>
              <a:t> dance (eller ved ikke-mulighed </a:t>
            </a:r>
            <a:r>
              <a:rPr lang="da-DK" sz="4300" dirty="0" err="1" smtClean="0"/>
              <a:t>he</a:t>
            </a:r>
            <a:r>
              <a:rPr lang="da-DK" sz="4300" dirty="0" smtClean="0"/>
              <a:t> </a:t>
            </a:r>
            <a:r>
              <a:rPr lang="da-DK" sz="4300" dirty="0" err="1" smtClean="0"/>
              <a:t>can’t</a:t>
            </a:r>
            <a:r>
              <a:rPr lang="da-DK" sz="4300" dirty="0" smtClean="0"/>
              <a:t> dance)</a:t>
            </a:r>
          </a:p>
          <a:p>
            <a:pPr marL="0" indent="0">
              <a:buNone/>
            </a:pPr>
            <a:r>
              <a:rPr lang="da-DK" sz="4300" dirty="0" smtClean="0"/>
              <a:t>Can I have an </a:t>
            </a:r>
            <a:r>
              <a:rPr lang="da-DK" sz="4300" dirty="0" err="1" smtClean="0"/>
              <a:t>icecream</a:t>
            </a:r>
            <a:r>
              <a:rPr lang="da-DK" sz="4300" dirty="0" smtClean="0"/>
              <a:t>?</a:t>
            </a:r>
          </a:p>
          <a:p>
            <a:pPr marL="0" indent="0">
              <a:buNone/>
            </a:pPr>
            <a:r>
              <a:rPr lang="da-DK" sz="4300" dirty="0" smtClean="0"/>
              <a:t>He </a:t>
            </a:r>
            <a:r>
              <a:rPr lang="da-DK" sz="4300" dirty="0" err="1" smtClean="0"/>
              <a:t>could</a:t>
            </a:r>
            <a:r>
              <a:rPr lang="da-DK" sz="4300" dirty="0" smtClean="0"/>
              <a:t> </a:t>
            </a:r>
            <a:r>
              <a:rPr lang="da-DK" sz="4300" dirty="0" err="1" smtClean="0"/>
              <a:t>actually</a:t>
            </a:r>
            <a:r>
              <a:rPr lang="da-DK" sz="4300" dirty="0" smtClean="0"/>
              <a:t> </a:t>
            </a:r>
            <a:r>
              <a:rPr lang="da-DK" sz="4300" dirty="0" err="1" smtClean="0"/>
              <a:t>win</a:t>
            </a:r>
            <a:r>
              <a:rPr lang="da-DK" sz="4300" dirty="0" smtClean="0"/>
              <a:t> </a:t>
            </a:r>
            <a:r>
              <a:rPr lang="da-DK" sz="4300" dirty="0" err="1" smtClean="0"/>
              <a:t>this</a:t>
            </a:r>
            <a:r>
              <a:rPr lang="da-DK" sz="4300" dirty="0" smtClean="0"/>
              <a:t> (oftest datid som her)</a:t>
            </a:r>
            <a:endParaRPr lang="en-US" sz="4300" dirty="0"/>
          </a:p>
        </p:txBody>
      </p:sp>
      <p:pic>
        <p:nvPicPr>
          <p:cNvPr id="6146" name="Picture 2" descr="http://melissacooley.com/wp-content/uploads/2011/07/1004464889_a161ff03d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127" y="0"/>
            <a:ext cx="3057873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269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506</Words>
  <Application>Microsoft Macintosh PowerPoint</Application>
  <PresentationFormat>Skærmshow (4:3)</PresentationFormat>
  <Paragraphs>121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15</vt:i4>
      </vt:variant>
    </vt:vector>
  </HeadingPairs>
  <TitlesOfParts>
    <vt:vector size="16" baseType="lpstr">
      <vt:lpstr>Kontortema</vt:lpstr>
      <vt:lpstr>Mådesudsgagnsord på engelsk  (modalverber)</vt:lpstr>
      <vt:lpstr>Der er helt overordnet tre typer verber I skal kunne kende forskel på: </vt:lpstr>
      <vt:lpstr>Modalverber er en måde at variere sit engelsk og give sit sprog dybde  (mere lækkert)</vt:lpstr>
      <vt:lpstr>Først og fremmest</vt:lpstr>
      <vt:lpstr>Modalverber på engelsk kan ikke</vt:lpstr>
      <vt:lpstr>PowerPoint-præsentation</vt:lpstr>
      <vt:lpstr>Yderligere særheder ved modalverberne på engelsk</vt:lpstr>
      <vt:lpstr>PowerPoint-præsentation</vt:lpstr>
      <vt:lpstr>can</vt:lpstr>
      <vt:lpstr>May</vt:lpstr>
      <vt:lpstr>Must</vt:lpstr>
      <vt:lpstr>Shall</vt:lpstr>
      <vt:lpstr>Will</vt:lpstr>
      <vt:lpstr>PowerPoint-præsentation</vt:lpstr>
      <vt:lpstr>Oversæt følgende sætninger fra dansk til engelsk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Mådeudsgagnsord på engelsk  (modalverber)</dc:title>
  <dc:creator>Silas Boje Sørensen</dc:creator>
  <cp:lastModifiedBy>nicolai glahder</cp:lastModifiedBy>
  <cp:revision>10</cp:revision>
  <dcterms:created xsi:type="dcterms:W3CDTF">2015-01-15T09:36:50Z</dcterms:created>
  <dcterms:modified xsi:type="dcterms:W3CDTF">2015-05-27T17:52:54Z</dcterms:modified>
</cp:coreProperties>
</file>