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643" autoAdjust="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81259-2984-42DB-B152-6BBD756CD76D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6E95A-A2FD-4F2B-A49E-FA2199D0D33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58 million </a:t>
            </a:r>
            <a:r>
              <a:rPr lang="da-DK" dirty="0" err="1" smtClean="0"/>
              <a:t>customers</a:t>
            </a:r>
            <a:r>
              <a:rPr lang="da-DK" dirty="0" smtClean="0"/>
              <a:t> </a:t>
            </a:r>
            <a:endParaRPr lang="da-DK" dirty="0" smtClean="0"/>
          </a:p>
          <a:p>
            <a:r>
              <a:rPr lang="da-DK" dirty="0" err="1" smtClean="0"/>
              <a:t>daily</a:t>
            </a:r>
            <a:r>
              <a:rPr lang="da-DK" dirty="0" smtClean="0"/>
              <a:t> </a:t>
            </a:r>
            <a:r>
              <a:rPr lang="da-DK" dirty="0" smtClean="0"/>
              <a:t>- </a:t>
            </a:r>
            <a:r>
              <a:rPr lang="en-US" dirty="0" smtClean="0"/>
              <a:t>McDonald's revenues grew 27% over the three years ending in 2007 to $22.8 </a:t>
            </a:r>
            <a:r>
              <a:rPr lang="en-US" dirty="0" smtClean="0"/>
              <a:t>billion</a:t>
            </a:r>
          </a:p>
          <a:p>
            <a:r>
              <a:rPr lang="da-DK" dirty="0" smtClean="0"/>
              <a:t>0.433 per 10.000</a:t>
            </a:r>
            <a:r>
              <a:rPr lang="da-DK" baseline="0" dirty="0" smtClean="0"/>
              <a:t> </a:t>
            </a:r>
            <a:r>
              <a:rPr lang="da-DK" baseline="0" dirty="0" err="1" smtClean="0"/>
              <a:t>capita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E95A-A2FD-4F2B-A49E-FA2199D0D336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E95A-A2FD-4F2B-A49E-FA2199D0D336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Rektangel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7" name="Rektangel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12" name="Pladsholder til dias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a-DK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Rektangel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Rektangel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1564C3-D0C1-4459-812C-6B869F127074}" type="datetimeFigureOut">
              <a:rPr lang="da-DK" smtClean="0"/>
              <a:pPr/>
              <a:t>05-02-2009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Rektangel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11B013-1992-430B-8CCD-73D56ABF46E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772400" cy="1470025"/>
          </a:xfrm>
        </p:spPr>
        <p:txBody>
          <a:bodyPr/>
          <a:lstStyle/>
          <a:p>
            <a:r>
              <a:rPr lang="da-DK" dirty="0" smtClean="0"/>
              <a:t>Junkfood / Fastfood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1142976" y="1357298"/>
            <a:ext cx="2428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-Chips</a:t>
            </a:r>
            <a:endParaRPr lang="da-DK" dirty="0" smtClean="0"/>
          </a:p>
          <a:p>
            <a:r>
              <a:rPr lang="da-DK" dirty="0" err="1" smtClean="0"/>
              <a:t>-Chocolate</a:t>
            </a:r>
            <a:endParaRPr lang="da-DK" dirty="0" smtClean="0"/>
          </a:p>
          <a:p>
            <a:r>
              <a:rPr lang="da-DK" dirty="0" err="1" smtClean="0"/>
              <a:t>-Candy</a:t>
            </a:r>
            <a:endParaRPr lang="da-DK" dirty="0" smtClean="0"/>
          </a:p>
          <a:p>
            <a:r>
              <a:rPr lang="da-DK" dirty="0" err="1" smtClean="0"/>
              <a:t>-Food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low</a:t>
            </a:r>
            <a:r>
              <a:rPr lang="da-DK" dirty="0" smtClean="0"/>
              <a:t> </a:t>
            </a:r>
          </a:p>
          <a:p>
            <a:r>
              <a:rPr lang="da-DK" dirty="0" smtClean="0"/>
              <a:t>  </a:t>
            </a:r>
            <a:r>
              <a:rPr lang="da-DK" dirty="0" err="1" smtClean="0"/>
              <a:t>nutrituion</a:t>
            </a:r>
            <a:r>
              <a:rPr lang="da-DK" dirty="0" smtClean="0"/>
              <a:t> </a:t>
            </a:r>
            <a:r>
              <a:rPr lang="da-DK" dirty="0" err="1" smtClean="0"/>
              <a:t>levels</a:t>
            </a:r>
            <a:endParaRPr lang="da-DK" dirty="0" smtClean="0"/>
          </a:p>
        </p:txBody>
      </p:sp>
      <p:sp>
        <p:nvSpPr>
          <p:cNvPr id="6" name="Tekstboks 5"/>
          <p:cNvSpPr txBox="1"/>
          <p:nvPr/>
        </p:nvSpPr>
        <p:spPr>
          <a:xfrm>
            <a:off x="4286248" y="1357298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-Food</a:t>
            </a:r>
            <a:r>
              <a:rPr lang="da-DK" dirty="0" smtClean="0"/>
              <a:t> </a:t>
            </a:r>
            <a:r>
              <a:rPr lang="da-DK" dirty="0" err="1" smtClean="0"/>
              <a:t>which</a:t>
            </a:r>
            <a:r>
              <a:rPr lang="da-DK" dirty="0" smtClean="0"/>
              <a:t> is made</a:t>
            </a:r>
          </a:p>
          <a:p>
            <a:r>
              <a:rPr lang="da-DK" dirty="0"/>
              <a:t> </a:t>
            </a:r>
            <a:r>
              <a:rPr lang="da-DK" dirty="0" smtClean="0"/>
              <a:t>”fast”</a:t>
            </a:r>
          </a:p>
          <a:p>
            <a:r>
              <a:rPr lang="da-DK" dirty="0" err="1" smtClean="0"/>
              <a:t>-Microwave</a:t>
            </a:r>
            <a:r>
              <a:rPr lang="da-DK" dirty="0" smtClean="0"/>
              <a:t> </a:t>
            </a:r>
            <a:r>
              <a:rPr lang="da-DK" dirty="0" err="1" smtClean="0"/>
              <a:t>meals</a:t>
            </a:r>
            <a:endParaRPr lang="da-DK" dirty="0"/>
          </a:p>
        </p:txBody>
      </p:sp>
      <p:pic>
        <p:nvPicPr>
          <p:cNvPr id="1026" name="Picture 2" descr="http://www.lilyputts.com/im/382/Snack_Baskets=Junk_Food=SKU_8201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3429024" cy="2802322"/>
          </a:xfrm>
          <a:prstGeom prst="rect">
            <a:avLst/>
          </a:prstGeom>
          <a:noFill/>
        </p:spPr>
      </p:pic>
      <p:pic>
        <p:nvPicPr>
          <p:cNvPr id="1028" name="Picture 4" descr="http://www.smithfieldselma.com/typo3temp/pics/fastfood_de1c3c94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00306"/>
            <a:ext cx="3019425" cy="343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Junkfood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"/>
          </p:nvPr>
        </p:nvSpPr>
        <p:spPr>
          <a:xfrm>
            <a:off x="571472" y="2071678"/>
            <a:ext cx="8153400" cy="4495800"/>
          </a:xfrm>
        </p:spPr>
        <p:txBody>
          <a:bodyPr>
            <a:normAutofit/>
          </a:bodyPr>
          <a:lstStyle/>
          <a:p>
            <a:r>
              <a:rPr lang="da-DK" sz="3000" dirty="0" smtClean="0"/>
              <a:t>Time factor</a:t>
            </a:r>
          </a:p>
          <a:p>
            <a:r>
              <a:rPr lang="da-DK" sz="3000" dirty="0" smtClean="0"/>
              <a:t>Taste factor</a:t>
            </a:r>
          </a:p>
          <a:p>
            <a:r>
              <a:rPr lang="da-DK" sz="3000" dirty="0" smtClean="0"/>
              <a:t>Junkfood </a:t>
            </a:r>
            <a:r>
              <a:rPr lang="da-DK" sz="3000" dirty="0" err="1" smtClean="0"/>
              <a:t>advertising</a:t>
            </a:r>
            <a:r>
              <a:rPr lang="da-DK" sz="3000" dirty="0" smtClean="0"/>
              <a:t> </a:t>
            </a:r>
            <a:endParaRPr lang="da-D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McDonalds</a:t>
            </a:r>
            <a:r>
              <a:rPr lang="da-DK" dirty="0" smtClean="0"/>
              <a:t> facts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153400" cy="4495800"/>
          </a:xfrm>
        </p:spPr>
        <p:txBody>
          <a:bodyPr/>
          <a:lstStyle/>
          <a:p>
            <a:r>
              <a:rPr lang="en-US" sz="2600" dirty="0" smtClean="0"/>
              <a:t>an estimated one in every ten workers in the US has, at some point, been employed by the company</a:t>
            </a:r>
          </a:p>
          <a:p>
            <a:r>
              <a:rPr lang="en-US" sz="2600" dirty="0" smtClean="0"/>
              <a:t>it is USA’s largest purchaser of beef, pork and potatoes and second largest of chicken (KFC is number one)</a:t>
            </a:r>
          </a:p>
          <a:p>
            <a:r>
              <a:rPr lang="en-US" sz="2600" dirty="0" smtClean="0"/>
              <a:t>it operates more playgrounds - designed to attract children (and their parents) to its restaurants - than any other private entity in the US</a:t>
            </a:r>
          </a:p>
          <a:p>
            <a:r>
              <a:rPr lang="en-US" sz="2600" dirty="0" smtClean="0"/>
              <a:t>the Golden Arches are now more widely recognized (especially to children) than the Christian cross</a:t>
            </a:r>
          </a:p>
          <a:p>
            <a:endParaRPr lang="da-D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Fastfood </a:t>
            </a:r>
            <a:r>
              <a:rPr lang="da-DK" dirty="0" err="1" smtClean="0"/>
              <a:t>effects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571472" y="2214554"/>
            <a:ext cx="8153400" cy="4424362"/>
          </a:xfrm>
        </p:spPr>
        <p:txBody>
          <a:bodyPr>
            <a:normAutofit/>
          </a:bodyPr>
          <a:lstStyle/>
          <a:p>
            <a:r>
              <a:rPr lang="da-DK" sz="3000" dirty="0" err="1" smtClean="0"/>
              <a:t>Increase</a:t>
            </a:r>
            <a:r>
              <a:rPr lang="da-DK" sz="3000" dirty="0" smtClean="0"/>
              <a:t> the chance of </a:t>
            </a:r>
            <a:r>
              <a:rPr lang="da-DK" sz="3000" dirty="0" err="1" smtClean="0"/>
              <a:t>getting</a:t>
            </a:r>
            <a:r>
              <a:rPr lang="da-DK" sz="3000" dirty="0" smtClean="0"/>
              <a:t> type 2 diabetes</a:t>
            </a:r>
          </a:p>
          <a:p>
            <a:r>
              <a:rPr lang="da-DK" sz="3000" dirty="0" err="1" smtClean="0"/>
              <a:t>Mood</a:t>
            </a:r>
            <a:r>
              <a:rPr lang="da-DK" sz="3000" dirty="0" smtClean="0"/>
              <a:t> svings</a:t>
            </a:r>
          </a:p>
          <a:p>
            <a:r>
              <a:rPr lang="da-DK" sz="3000" dirty="0" err="1" smtClean="0"/>
              <a:t>Sexual</a:t>
            </a:r>
            <a:r>
              <a:rPr lang="da-DK" sz="3000" dirty="0" smtClean="0"/>
              <a:t> </a:t>
            </a:r>
            <a:r>
              <a:rPr lang="da-DK" sz="3000" dirty="0" err="1" smtClean="0"/>
              <a:t>dysfunction</a:t>
            </a:r>
            <a:endParaRPr lang="da-DK" sz="3000" dirty="0" smtClean="0"/>
          </a:p>
          <a:p>
            <a:r>
              <a:rPr lang="da-DK" sz="3000" dirty="0" smtClean="0"/>
              <a:t>Liver </a:t>
            </a:r>
            <a:r>
              <a:rPr lang="da-DK" sz="3000" dirty="0" err="1" smtClean="0"/>
              <a:t>damage</a:t>
            </a:r>
            <a:endParaRPr lang="da-DK" sz="3000" dirty="0" smtClean="0"/>
          </a:p>
          <a:p>
            <a:r>
              <a:rPr lang="da-DK" sz="3000" dirty="0" err="1" smtClean="0"/>
              <a:t>Hypertensions</a:t>
            </a:r>
            <a:endParaRPr lang="da-D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Sickness</a:t>
            </a:r>
            <a:r>
              <a:rPr lang="da-DK" dirty="0" smtClean="0"/>
              <a:t> </a:t>
            </a:r>
            <a:r>
              <a:rPr lang="da-DK" dirty="0" err="1" smtClean="0"/>
              <a:t>statistics</a:t>
            </a:r>
            <a:endParaRPr lang="da-D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01056" cy="512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Health </a:t>
            </a:r>
            <a:r>
              <a:rPr lang="da-DK" dirty="0" err="1" smtClean="0"/>
              <a:t>statistics</a:t>
            </a:r>
            <a:endParaRPr lang="da-D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82600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Economical</a:t>
            </a:r>
            <a:r>
              <a:rPr lang="da-DK" dirty="0" smtClean="0"/>
              <a:t> </a:t>
            </a:r>
            <a:r>
              <a:rPr lang="da-DK" dirty="0" err="1" smtClean="0"/>
              <a:t>increases</a:t>
            </a:r>
            <a:endParaRPr lang="da-D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501122" cy="503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265</TotalTime>
  <Words>173</Words>
  <Application>Microsoft Office PowerPoint</Application>
  <PresentationFormat>Skærmshow (4:3)</PresentationFormat>
  <Paragraphs>32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Median</vt:lpstr>
      <vt:lpstr>Junkfood / Fastfood </vt:lpstr>
      <vt:lpstr>Junkfood</vt:lpstr>
      <vt:lpstr>McDonalds facts</vt:lpstr>
      <vt:lpstr>Fastfood effects</vt:lpstr>
      <vt:lpstr>Sickness statistics</vt:lpstr>
      <vt:lpstr>Health statistics</vt:lpstr>
      <vt:lpstr>Economical increases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Junkfood / Fastfood </dc:title>
  <dc:creator>Alexander</dc:creator>
  <cp:lastModifiedBy>Alexander</cp:lastModifiedBy>
  <cp:revision>27</cp:revision>
  <dcterms:created xsi:type="dcterms:W3CDTF">2009-02-05T08:29:31Z</dcterms:created>
  <dcterms:modified xsi:type="dcterms:W3CDTF">2009-02-05T13:02:53Z</dcterms:modified>
</cp:coreProperties>
</file>